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4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ை எக்கால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ித்து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துதி வாயிலி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ை எக்கால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ித்து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துதி என் வாயிலி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ள் எந்தன் ஆத்து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ன்மையினால் நிறைந்து நிற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ம் மகிமை அவர்க்கு உரிய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ஏழை அவரைக் கூப்பிட்ட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ங்கி வந்தே பதில் கொடு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டுக்கண் எல்லாம் நீக்கி விட்ட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தை துன்பம் வந்த வேள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 காட்டி என்னைத் தேற்ற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க்கரத்தால் தாங்கிக் கொண்ட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த்தத்தை உயர்த்திக் கெஞ்சி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ிடத்திலேயே கெஞ்சி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எனக்கு செவி கொடு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2026-10-23T11:16:54Z</dcterms:created>
  <dcterms:modified xsi:type="dcterms:W3CDTF">2026-10-23T11:16:54Z</dcterms:modified>
  <dc:title>துதிப் பாடல்கள் : 1028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