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மான்களே, கர்த்தருக்குள் களிகூருங்கள்; துதிசெய்வது செம்மையானவர்களுக்குத் த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ரமண்டலத்தினால் கர்த்தரைத் துதித்து, பத்து நரம்பு வீணையினாலும் அவரைக் கீர்த்தனம்பண்ண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க்குப் புதுப்பாட்டைப் பாடுங்கள்; ஆனந்த சத்தத்தோடே வாத்தியங்களை நேர்த்தியாய் வாசி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வார்த்தை உத்தமமும், அவருடைய செய்கையெல்லாம் சத்தியமும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நீதியிலும் நியாயத்திலும் பிரியப்படுகிறார்; பூமி கர்த்தருடைய காருணியத்தினால் நிறைந்த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வார்த்தையினால் வானங்களும் அவருடைய வாயின் சுவாசத்தினால் அவைகளின் சர்வசேனையும் உண்டாக்கப்ப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வார்த்தையினால் வானங்களும் அவருடைய வாயின் சுவாசத்தினால் அவைகளின் சர்வசேனையும் உண்டாக்கப்ப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சமுத்திர ஜலங்களைக் குவியலாகச் சேர்த்து, ஆழமான ஜலங்களைப் பொக்கிஷவைப்பாக வை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ெல்லாம் கர்த்தருக்குப் பயப்படுவதாக; உலகத்திலுள்ள குடிகளெல்லாம் அவருக்கு அஞ்சியிருப்ப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ெல்லாம் கர்த்தருக்குப் பயப்படுவதாக; உலகத்திலுள்ள குடிகளெல்லாம் அவருக்கு அஞ்சியிருப்ப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சொல்ல ஆகும் அவர் கட்டளையிட நிற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ஜாதிகளின் ஆலோசனையை விருதாவாக்கி, ஜனங்களுடைய நினைவுகளை அவமாக்க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ஜாதிகளின் ஆலோசனையை விருதாவாக்கி, ஜனங்களுடைய நினைவுகளை அவமாக்க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ஆலோசனை நித்தியகாலமாகவும், அவருடைய இருதயத்தின் நினைவுகள் தலைமுறை தலைமுறையாகவும் நிற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ைத் தங்களுக்குத் தெய்வமாகக்கொண்ட ஜாதியும், அவர் தமக்குச் சுதந்தரமாகத் தெரிந்துகொண்ட ஜனமும் பாக்கியமுள்ள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ைத் தங்களுக்குத் தெய்வமாகக்கொண்ட ஜாதியும், அவர் தமக்குச் சுதந்தரமாகத் தெரிந்துகொண்ட ஜனமும் பாக்கியமுள்ள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வானத்திலிருந்து நோக்கிப் பார்த்து, எல்லா மனுபுத்திரரையும் காண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ம் வாசமாயிருக்கிற ஸ்தானத்திலிருந்து பூமியின் குடிகள் எல்லார்மேலும் கண்ணோக்கமாயி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இருதயங்களையெல்லாம் அவர் உருவாக்கி, அவர்கள் செய்கைகளையெல்லாம் கவனித்திரு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ந்த ராஜாவும் தன் சேனையின்மிகுதியால் இரட்சிக்கப்படான்; சவுரியவானும் தன் பலத்தின் மிகுதியால் தப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ந்த ராஜாவும் தன் சேனையின்மிகுதியால் இரட்சிக்கப்படான்; சவுரியவானும் தன் பலத்தின் மிகுதியால் தப்ப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ட்சிக்கிறதற்குக் குதிரை விருதா; அது தன் மிகுந்த வீரியத்தால் தப்புவிய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க்குப் பயந்து, தமது கிருபைக்குக் காத்திருக்கிறவர்களின் ஆத்துமாக்களை மரணத்திற்கு விலக்கி விடுவிக்கவும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க்குப் பயந்து, தமது கிருபைக்குக் காத்திருக்கிறவர்களின் ஆத்துமாக்களை மரணத்திற்கு விலக்கி விடுவிக்கவும்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ஞ்சத்தில் அவர்களை உயிரோடேகாக்கவும், கர்த்தருடைய கண்கள் அவர்கள்மேல் நோக்கம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ஆத்துமா கர்த்தருக்குக் காத்திருக்கிறது; அவரே நமக்குத் துணையும் நமக்குக் கேடகமுமானவ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ுடைய பரிசுத்த நாமத்தை நாம் நம்பியிருக்கிறபடியால், நம்முடைய இருதயம் அவருக்குள் களிகூர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ாவே, நாங்கள் உம்மை நம்பியிருக்கிறபடியே உமது கிருபை எங்கள்மேல் இருப்ப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ভালো লোকরা, তোমরা প্রভুতে আনন্দ কর! ভাল লোকদের পক্ষে তাঁর প্রশংসা করাই ভাল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বীণা বাজাও এবং প্রভুর প্রশংসা কর! দশতারা বাদ্যযন্ত্র সহযোগে প্রভুর গান গ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ঁর জন্য একটা নতুন গান গাও| অত্যন্ত সুন্দরভাবে বাজাও এবং আনন্দ ধ্বনি দা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র বাক্য সত্য| তিনি যা কিছু করেন, তাতে তোমরা নির্ভর করতে পা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 ন্যায়পরায়ণ হতে ও ভাল কাজ করতে ভালবাসেন| প্রভুর প্রকৃত ভালোবাসা পৃথিবীকে ভরিয়ে দেয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নির্দেশবাক্য উচ্চারণ করেছিলেন এবং এই পৃথিবী সৃষ্টি হয়েছিল| ঈশ্বরের মুখের নিঃশ্বাস থেক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িবীর সবকিছু সৃষ্টি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, সমুদ্রের জল এক জায়গায় জমা করেছেন| তিনি সমুদ্রকে তার জায়গায় রাখ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মগ্র পৃথিবীর সকলের উচিত্‌ ঈশ্বরকে ভয় এবং শ্রদ্ধা করা| জগতের প্রত্যেকটি মানুষের তাঁকে ভয়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েন? কারণ ঈশ্বর একটি আজ্ঞা দেন এবং সেটি ঘটে| যদি তিনি বলেন “থাম” তাহলেই সবকিছু বন্ধ হ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প্রত্যেকের উপদেশকেই অর্থহীন করে তুলতে পারেন| তিনি জাতিদের পরিকল্পনাগুলি মূল্যহীন করে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প্রভুর উপদেশ চিরন্তন সত্য| তাঁর পরিকল্পনাগুলো বংশপরম্পরায সত্য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ারা প্রভুকে তাদের ঈশ্বররূপে পেয়েছে তারা সত্যিই ধন্য| কেন? কারণ ঈশ্বরই তাদের তাঁর নিজের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েবে মনোনীত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স্বর্গ থেকে নীচের দিকে তাকিযেছিলেন এবং সমস্ত লোকদের দেখ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ৃথিবীতে যারা বসবাস করছে, তাঁর উচ্চ সিংহাসন থেকে তিনি সকলকে দেখ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 প্রত্যেকটি লোকের মন সৃষ্টি করেছেন| প্রত্যেকটি লোক কি ভাবছে ঈশ্বর তাও জা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কজন রাজা তাঁর বৃহত্‌ শক্তিতে উদ্ধার পায় না| একজন বলবান সৈনিক, তাঁর নিজের শক্তিতে রক্ষা প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ঘোড়াগুলো যুদ্ধের বিজয় এনে দেয় না| এমনকি তাদের শক্তিও সৈন্যদের পালাতে সাহায্য কর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ঁর প্রকৃত ভালবাসায আস্থা রেখে, যারা প্রভুকে অনুসরণ করে, প্রভু তাদের ওপর লক্ষ্য রাখেন এবং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যত্ন 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েই সব লোককে ঈশ্বর মৃত্যু থেকে রক্ষা করেন| ক্ষুধার্ত অবস্থায় তিনি তাদের শক্তি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ই আমরা প্রভুর জন্য প্রতীক্ষা করবো| তিনি আমাদের সাহায্য করেন, রক্ষ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ঈশ্বর আমাদের সুখী করেন, আমরা তাঁর পবিত্র নামে প্রকৃতই আস্থা রাখ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, প্রকৃতই আমরা আপনার উপাসনা করি! তাই আমাদের প্রতি আপনার মহান ভালোবাসা দেখ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2026-10-21T06:38:03Z</dcterms:created>
  <dcterms:modified xsi:type="dcterms:W3CDTF">2026-10-21T06:38:03Z</dcterms:modified>
  <dc:title>গীতসংহিতা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