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ினிவேயின் பாரம். எல்கோசானாகிய நாகூமின் தரிசனப் புஸ்தக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ிச்சலுள்ளவரும் நீதியைச் சரிக்கட்டுகிறவருமான தேவன்; கர்த்தர் நீதியைச் சரிக்கட்டுகிறவர், உக்கிரகோபமுள்ளவர்; கர்த்தர் தம்முடைய சத்துருக்களுக்குப் பிரதிபலன் அளிக்கிறவர், அவர் தம்முடைய பகைஞருக்காகக் கோபத்தை வைத்துவைக்கிறவ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எரிச்சலுள்ளவரும் நீதியைச் சரிக்கட்டுகிறவருமான தேவன்; கர்த்தர் நீதியைச் சரிக்கட்டுகிறவர், உக்கிரகோபமுள்ளவர்; கர்த்தர் தம்முடைய சத்துருக்களுக்குப் பிரதிபலன் அளிக்கிறவர், அவர் தம்முடைய பகைஞருக்காகக் கோபத்தை வைத்துவைக்கிற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ீடிய சாந்தமும், மிகுந்த வல்லமையுமுள்ளவர்; அவர்களை ஆக்கினையில்லாமல் தப்புவிக்கமாட்டார்; கர்த்தருடைய வழி சுழல்காற்றிலும் பெருங்காற்றிலும் இருக்கிறது; மேகங்கள் அவருடைய பாதத்துக்குள்ள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் நீடிய சாந்தமும், மிகுந்த வல்லமையுமுள்ளவர்; அவர்களை ஆக்கினையில்லாமல் தப்புவிக்கமாட்டார்; கர்த்தருடைய வழி சுழல்காற்றிலும் பெருங்காற்றிலும் இருக்கிறது; மேகங்கள் அவருடைய பாதத்துக்குள்ள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சமுத்திரத்தை அதட்டி, அதை வற்றிப்போகப்பண்ணி, சகல ஆறுகளையும் வறட்சியாக்குகிறார். பாசனும் கர்மேலும் சோர்ந்து, லீபனோனின் செழிப்பு வாடிப்போ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சமுத்திரத்தை அதட்டி, அதை வற்றிப்போகப்பண்ணி, சகல ஆறுகளையும் வறட்சியாக்குகிறார். பாசனும் கர்மேலும் சோர்ந்து, லீபனோனின் செழிப்பு வாடிப்போ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சமுகத்தில் பர்வதங்கள் அதிர்ந்து மலைகள் கடந்துபோகும்; அவர் பிரசன்னத்தினால் பூமியும் சக்கரமும் அதில் குடியிருக்கிற அனைவரோடும் எடுபட்டு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சமுகத்தில் பர்வதங்கள் அதிர்ந்து மலைகள் கடந்துபோகும்; அவர் பிரசன்னத்தினால் பூமியும் சக்கரமும் அதில் குடியிருக்கிற அனைவரோடும் எடுபட்டு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கோபத்துக்கு முன்பாக நிற்பவன் யார்? அவருடைய உக்கிரகோபத்திலே தரிப்பவன் யார்? அவருடைய எரிச்சல் அக்கினியைப்போல இறைக்கப்படுகிறது; அவராலே கன்மலைகள் பேர்க்க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கோபத்துக்கு முன்பாக நிற்பவன் யார்? அவருடைய உக்கிரகோபத்திலே தரிப்பவன் யார்? அவருடைய எரிச்சல் அக்கினியைப்போல இறைக்கப்படுகிறது; அவராலே கன்மலைகள் பேர்க்கப்ப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நல்லவர், இக்கட்டு நாளிலே அரணான கோட்டை; தம்மை நம்புகிறவர்களை அறிந்திரு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நினிவேயின் ஸ்தானத்தை, புரண்டுவருகிற வெள்ளத்தினால் சர்வசங்காரம்பண்ணுவார்; இருள் அவர் சத்துருக்களைப் பின்தொடர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நினிவேயின் ஸ்தானத்தை, புரண்டுவருகிற வெள்ளத்தினால் சர்வசங்காரம்பண்ணுவார்; இருள் அவர் சத்துருக்களைப் பின்தொடர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ங்கள் கர்த்தருக்கு விரோதமாகச் செய்ய நினைக்கிறதென்ன? அவர் சர்வசங்காரம்பண்ணுவார்; இடுக்கம் மறுபடியும் உண்டாகா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ன்னபின்னலாயிருக்கிற முட்செடிகளுக்கு ஒப்பாயிருக்கையிலும் தங்கள் மதுபானத்தினால் வெறிகொண்டிருக்கையிலும், அவர்கள் முழுதும் காய்ந்துபோன செத்தையைப்போல எரிந்துபோ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சன்னபின்னலாயிருக்கிற முட்செடிகளுக்கு ஒப்பாயிருக்கையிலும் தங்கள் மதுபானத்தினால் வெறிகொண்டிருக்கையிலும், அவர்கள் முழுதும் காய்ந்துபோன செத்தையைப்போல எரிந்துபோ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ுக்கு விரோதமாகப் பொல்லாத நினைவுகொண்டிருக்கிற துராலோசனைக்காரன் ஒருவன் உன்னிடத்திலிருந்து புறப்ப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: அவர்கள் சம்பூரணமடைந்து அநேகராயிருந்தாலும் அறுப்புண்டுபோவார்கள்; அவன் ஒழிந்துபோவான்; உன்னை நான் சிறுமைப்படுத்தினேன், இனி உன்னைச் சிறுமைப்படுத்தாதிரு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: அவர்கள் சம்பூரணமடைந்து அநேகராயிருந்தாலும் அறுப்புண்டுபோவார்கள்; அவன் ஒழிந்துபோவான்; உன்னை நான் சிறுமைப்படுத்தினேன், இனி உன்னைச் சிறுமைப்படுத்தாதிரு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ோதும் நான் உன்மேல் இருக்கிற அவன் நுகத்தை முறித்து உன் கட்டுகளை அறு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க்குறித்துக் கர்த்தர் கட்டளைகொடுத்திருக்கிறார்; இனி உன் பேருக்கு வித்துவிதைக்கப்படுவதில்லை; உன் தேவர்களின் கோவிலில் இருக்கிற வெட்டப்பட்ட விக்கிரகத்தையும் வார்க்கப்பட்ட விக்கிரகத்தையும் நான் நிர்மூலம்பண்ணுவேன்; நீ கனவீனனானபடியால் அதை உனக்குப் பிரேதக்குழியாக்க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க்குறித்துக் கர்த்தர் கட்டளைகொடுத்திருக்கிறார்; இனி உன் பேருக்கு வித்துவிதைக்கப்படுவதில்லை; உன் தேவர்களின் கோவிலில் இருக்கிற வெட்டப்பட்ட விக்கிரகத்தையும் வார்க்கப்பட்ட விக்கிரகத்தையும் நான் நிர்மூலம்பண்ணுவேன்; நீ கனவீனனானபடியால் அதை உனக்குப் பிரேதக்குழியாக்க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ைக்குறித்துக் கர்த்தர் கட்டளைகொடுத்திருக்கிறார்; இனி உன் பேருக்கு வித்துவிதைக்கப்படுவதில்லை; உன் தேவர்களின் கோவிலில் இருக்கிற வெட்டப்பட்ட விக்கிரகத்தையும் வார்க்கப்பட்ட விக்கிரகத்தையும் நான் நிர்மூலம்பண்ணுவேன்; நீ கனவீனனானபடியால் அதை உனக்குப் பிரேதக்குழியா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சமாதானத்தைக் கூறுகிற சுவிசேஷகனுடைய கால்கள் மலைகளின்மேல் வருகிறது; யூதாவே, உன்பண்டிகைகளை ஆசரி; உன் பொருத்தனைகளைச் செலுத்து; துஷ்டன் இனி உன் வழியாய்க் கடந்துவருவதில்லை, அவன் முழுதும் சங்கரிக்கப்ப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சமாதானத்தைக் கூறுகிற சுவிசேஷகனுடைய கால்கள் மலைகளின்மேல் வருகிறது; யூதாவே, உன்பண்டிகைகளை ஆசரி; உன் பொருத்தனைகளைச் செலுத்து; துஷ்டன் இனி உன் வழியாய்க் கடந்துவருவதில்லை, அவன் முழுதும் சங்கரிக்க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சமாதானத்தைக் கூறுகிற சுவிசேஷகனுடைய கால்கள் மலைகளின்மேல் வருகிறது; யூதாவே, உன்பண்டிகைகளை ஆசரி; உன் பொருத்தனைகளைச் செலுத்து; துஷ்டன் இனி உன் வழியாய்க் கடந்துவருவதில்லை, அவன் முழுதும் சங்கரிக்க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ీనెవెనుగూర్చిన దేవోక్తి, ఎల్కోషువాడగు నహూ మునకు కలిగిన దర్శనమును వివరించు గ్రంథ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రోషముగలవాడై ప్రతికారము చేయు వాడు, యెహోవా ప్రతికారముచేయును; ఆయన మహోగ్రతగలవాడు, యెహోవా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కు ప్రతికారము చేయును, తనకు విరోధులైన వారిమీద కోపముం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దీర్ఘశాంతుడు, మహా బలముగలవాడు, ఆయన దోషులను నిర్దోషులుగా ఎంచడు, యెహోవా తుపానులో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డిగాలిలోను వచ్చువాడు; మేఘములు ఆయనకు పాదధూళిగా న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యన సముద్రమును గద్దించి ఆరిపోజేయును, నదులన్నిటిని ఆయన యెండిపోజేయును, బాషానును కర్మెలును వా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వును లెబానోను పుష్పము వాడ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కు భయపడి పర్వతములు కంపించును, కొండలు కరిగిపోవును, ఆయన యెదుట భూమి కంపించును, లోకమును అంద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ులందరును వణక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ఉగ్రతను సహింప గలవాడెవడు? ఆయన కోపాగ్నియెదుట నిలువగలవా డెవడు? ఆయన కోపము అగ్నివలె పారును,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డలను కొట్టగా అవి బద్దల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యెహోవా ఉత్త ముడు, శ్రమ దినమందు ఆయన ఆశ్రయదుర్గము, తన యందు నమి్మకయుంచువారిని ఆయన ఎ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​ప్రళయ జలమువలె ఆయన ఆ పురస్థానమును నిర్మూలముచేయును, తన శత్రువులు అంధకారములో దిగువరకు ఆయన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రు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యెహోవాను గూర్చి మీ దురాలోచన యేమి? బాధ రెండవమారు రాకుండ ఆయన బొత్తిగా దానిని నివారణ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ుండ్లకంపవలె శత్రువులు కూడినను వారు ద్రాక్షారసము త్రాగి మత్తులైనను ఎండి పోయిన చెత్త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ల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నెవే, యెహోవా మీద దురాలోచన చేసి వ్యర్థమైనవాటిని బోధించినవా డొకడు నీలోనుండి బయలుదేర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​యెహోవా సెలవిచ్చునదేమనగావారు విస్తారజనమై పూర్ణ బలము కలిగియున్నను కోతయందైనట్లు వారు కోయబ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ర్మూల మగుదురు; నేను నిన్ను బాధ పరచితినే, నేను నిన్నిక బాధపెట్ట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ి కాడిమ్రాను నీమీద ఇక మోప కుండ నేను దాని విరుగగొట్టుదును, వారి కట్లను నేను తెంప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నెవే, యెహోవా నిన్నుబట్టి ఆజ్ఞ ఇచ్చు నదేమనగానీ పేరు పెట్టుకొనువారు ఇకను పుట్టక యుందురు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తాలయములో చెక్కబడిన విగ్రహమే గాని పోతపోసిన ప్రతిమయేగాని యొకటియు లేకుండ అన్నిటిని నాశనముచే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పనికిమాలినవాడవు గనుక నేను నీకు సమాధి సిద్ధపర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సువార్త ప్రకటించుచు సమాధాన వర్తమానము తెలియజేయువాని పాదములు పర్వతములమీద కనబడుచున్నవి. యూదా,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ండుగల నాచరింపుము, నీ మ్రొక్కు బళ్లను చెల్లిం పుము. వ్యర్థుడు నీ మధ్య నిక సంచరించడు, వాడు బొత్త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శన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హూమ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2026-10-20T03:35:40Z</dcterms:created>
  <dcterms:modified xsi:type="dcterms:W3CDTF">2026-10-20T03:35:40Z</dcterms:modified>
  <dc:title>నహూము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