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வேதபாரகரில் சிலர் அதைக் கேட்டு: போதகரே, நன்றாய்ச் சொன்னீ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அவர்கள் அவரிடத்தில் வேறொன்றுங்கேட்கத் துணிய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அவர்களை நோக்கி: கிறிஸ்து தாவீதின் குமாரனென்று எப்படிச் சொல்லுகிறா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ர்த்தர் என் ஆண்டவருடனே சொன்னார் என்று தாவீது தானே சங்கீத புஸ்தகத்தில் சொல்லுகிற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ர்த்தர் என் ஆண்டவருடனே சொன்னார் என்று தாவீது தானே சங்கீத புஸ்தகத்தில் சொல்லுகிற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ாவீது அவரை ஆண்டவரென்று சொல்லியிருக்க, அவனுக்கு அவர் குமாரனாயிருப்பது எப்படி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ஜனங்களெல்லாரும் கேட்கையில் அவர் தம்முடைய சீஷர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 அதிகாரத்தினால் இவைகளைச் செய்கிறீர்? இந்த அதிகாரத்தை உமக்குக் கொடுத்தவர் யார்? அதை எங்களுக்குச் சொல்லு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 அதிகாரத்தினால் இவைகளைச் செய்கிறீர்? இந்த அதிகாரத்தை உமக்குக் கொடுத்தவர் யார்? அதை எங்களுக்குச் சொல்ல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ானும் உங்களிடத்தில் ஒரு காரியத்தைக் கேட்கிறேன், அதை எனக்குச் சொல்ல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கொடுத்த ஸ்நானம் தேவனால் உண்டாயிற்றோ? மனுஷரால் உண்டாயிற்றோ? என்று கே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யாரால் உண்டாயிற்றோ, எங்களுக்குத் தெரியாது என்று பிரதியுத்தரம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யேசு: நானும் இன்ன அதிகாரத்தினால்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ந்தரமும் ஒரு ஊழியக்காரனை அனுப்பினான்; அவனையும் அவர்கள் காயப்படுத்தி, துரத்தி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யனுக்கு வரி கொடுக்கிறது நியாயமோ அல்லவோ, எங்களுக்குச் சொல்லும் என்று கே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தந்திரத்தை அவர் அறிந்து, நீங்கள் என்னை ஏன் சோதிக்கிறீர்கள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் ஏழுபேரிருந்தார்கள், அவர்களில் மூத்தவன் ஒரு பெண்ணை விவாகம்பண்ணி, பிள்ளையில்லாமல் இறந்து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இரண்டாஞ்சகோதரன் அவளை விவாகம்பண்ணி அவனும் பிள்ளையில்லாமல் இறந்து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ಶಾಸ್ತ್ರಿಗಳಲ್ಲಿ ಕೆಲವರು ಪ್ರತ್ಯುತ್ತರ ವಾಗಿ--ಬೋಧಕನೇ, ನೀನು ಸರಿಯಾಗಿ ಹೇಳಿದ್ದೀ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ವರು ಆತನಿಗೆ ಯಾವ ಪ್ರಶ್ನೆಯನ್ನೂ ಕೇಳುವದಕ್ಕೆ ಧೈರ್ಯಗ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ತನು ಅವ ರಿಗೆ--ಕ್ರಿಸ್ತನು ದಾವೀದನ ಮಗನೆಂದು ಅವರು 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 ದಿವಸಗಳಲ್ಲಿ ಒಂದು ದಿನ ಆತನು ದೇವಾಲಯದಲ್ಲಿ ಜನರಿಗೆ ಬೋಧಿಸುತ್ತಾ ಸುವಾರ್ತೆಯನ್ನು ಸಾರುತ್ತಿದ್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ಧಾನ ಯಾಜಕರು ಶಾಸ್ತ್ರಿಗಳು ಹಿರಿಯರ ಕೂಡ ಆತ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ದಾವೀದನು ತಾನೇ ಕೀರ್ತನೆ ಗಳ ಪುಸ್ತಕದಲ್ಲಿ--ಕರ್ತನು ನನ್ನ ಕರ್ತ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ಾನು ನಿನ್ನ ವೈರಿಗಳನ್ನು ನಿನ್ನ ಪಾದಗಳ ಪೀಠವಾಗಿ ಮಾಡುವ ವರೆಗೂ ನನ್ನ ಬಲಪಾರ್ಶ್ವದಲ್ಲಿ ನೀನು ಕೂತುಕೊಂಡಿ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ಕಾರಣ ದಾವೀದನು ಆತನನ್ನು ಕರ್ತನು ಎಂದು ಕರೆಯುವಾಗ ಆತನು ಅವನಿಗೆ ಮಗನಾಗುವದು ಹೇಗೆ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ಮೇಲೆ ಜನರೆಲ್ಲರೂ ಕೇಳುತ್ತಿದ್ದಾಗ ಆತನು ತನ್ನ ಶಿಷ್ಯ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ಿಲುವಂಗಿಗಳನ್ನು ತೊಟ್ಟುಕೊಂಡು ತಿರುಗಾಡುವದಕ್ಕೆ ಬಯಸುವವರೂ ಸಂತೆಗಳಲ್ಲಿ ವಂದನೆಗಳನ್ನೂ ಸಭಾಮಂದಿ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ಯುನ್ನತ ಸ್ಥಾನ ಗಳನ್ನೂ ಔತಣಗಳಲ್ಲಿ ಮುಖ್ಯಸ್ಥಾನಗಳನ್ನೂ ಪ್ರೀತಿಸುವ ವರಾದ ಶಾಸ್ತ್ರಿಗಳ ವಿಷ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ಿಕೆಯಾಗಿರ್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ವರು ವಿಧವೆಯರ ಮನೆಗಳನ್ನು ನುಂಗಿ ತೋರಿಕೆ ಗಾಗಿ ಉದ್ದವಾದ ಪ್ರಾರ್ಥನೆಗಳನ್ನು ಮಾಡುತ್ತಾರೆ; ಇವರೇ ಹೆಚ್ಚ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ನೆಯನ್ನು ಹೊಂದ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ೊಂದಿಗೆ ಮಾತನಾ ಡುತ್ತಾ--ನೀನು ಇವುಗಳನ್ನು ಯಾವ ಅಧಿಕಾರದಿಂದ ಮಾಡುತ್ತೀ? ಇಲ್ಲವೆ ನಿನಗೆ ಈ ಅಧಿಕ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ವನು ಯಾರು? ನಮಗೆ ಹೇಳ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ಕ್ಕೆ ಆತನು ಪ್ರತ್ಯುತ್ತರವಾಗಿ ಅವರಿಗೆ--ನಾನು ಸಹ ನಿಮ್ಮನ್ನು ಒಂದು ವಿಷಯ ಕೇಳುತ್ತೇನೆ, ನನಗೆ ಉತ್ತರಕೊಡ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ೋಹಾನನ ಬಾಪ್ತಿಸ್ಮವು ಪರಲೋಕ ದಿಂದಲೋ ಇಲ್ಲವೆ ಮನುಷ್ಯರಿಂದಲೋ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ವರು ತಮ್ಮೊಳಗೆ--ಪರಲೋಕ ದಿಂದ ಎಂದು ನಾವು ಹೇಳಿದರೆ ಆತನು--ನೀವು ಯಾಕೆ ಅವನನ್ನು ನಂಬಲಿಲ್ಲ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--ಮನುಷ್ಯ ರಿಂದ ಎಂದು ನಾವು ಹೇಳಿದರೆ ಎಲ್ಲಾ ಜನರು ನಮಗೆ ಕಲ್ಲೆಸೆಯುವರು. ಯಾಕಂದರೆ ಯೋಹಾನನು ಪ್ರವಾದಿಯ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ಒಪ್ಪಿದ್ದಾರೆ ಎಂದು ಅಂ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--ಅದು ಎಲ್ಲಿಂ ದಲೋ ನಾವು ಅರಿಯೆವು ಎಂದು ಉತ್ತರ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ಯೇಸು ಅವರಿಗೆ--ಇವುಗಳನ್ನು ನಾನು ಯಾವ ಅಧಿಕಾರದಿಂದ ಮಾಡುತ್ತೇನೆಂದು ನಾನೂ ನಿಮಗೆ ಹೇಳ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ಆತನು ಜನರಿಗೆ ಈ ಸಾಮ್ಯವನ್ನು ಹೇಳುವದಕ್ಕೆ ಪ್ರಾರಂಭಿಸಿ--ಒಬ್ಬಾನೊಬ್ಬ ಮನುಷ್ಯನು ದ್ರಾಕ್ಷೇತೋ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ು ಅದನ್ನು ಒಕ್ಕಲಿಗರಿಗೆ ವಾರಕ್ಕೆ ಕೊಟ್ಟು ಬಹುಕಾಲದ ವರೆಗೆ ಒಂದು ದೂರ ದೇಶಕ್ಕೆ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ಫಲ ಕಾಲದಲ್ಲಿ ಅವನು ತನಗೆ ಬರಬೇಕಾಗಿದ್ದ ದ್ರಾಕ್ಷೇ ತೊಟದ ಫಲವನ್ನು ಕೊಡುವಂತೆ ಅವನು ತನ್ನ ಆಳನ್ನು ಅವರ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ಕೊಟ್ಟನು. ಆದರೆ ಆ ಒಕ್ಕಲಿಗರು ಅವನನ್ನು ಹೊಡೆದು ಬರಿದಾಗಿ ಕಳುಹಿಸ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ಇನ್ನೊಬ್ಬ ಆಳನ್ನು ತಿರಿಗಿ ಕಳುಹಿಸಿದನು. ಅವರು ಅವನನ್ನು ಸಹ ಹೊಡೆದು ಅವಮಾನಪಡಿಸಿ ಬರಿ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ತಿರಿಗಿ ಮೂರನೆಯವನನ್ನು ಕಳುಹಿಸಿದನು; ಆಗ ಅವರು ಅವನನ್ನು ಸಹ ಗಾಯಪಡಿಸಿ ಹೊರಗ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ದ್ರಾಕ್ಷೇತೋಟದ ಯಜಮಾನನು--ನಾನೇನು ಮಾಡಲಿ? ನಾನು ನನ್ನ ಪ್ರಿಯ ಮಗನನ್ನೇ ಕಳುಹಿ ಸುವೆನು. ಅವರು ಇ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ಯಾದರೂ ಇವ ನನ್ನು ಗೌರವಿಸಿಯಾರು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ಒಕ್ಕಲಿಗರು ಅವನನ್ನು ನೋಡಿದಾಗ ತಮ್ಮತಮ್ಮೊಳಗೆ--ಇವನೇ ಬಾಧ್ಯಸ್ಥನು; ಬನ್ನಿರಿ, ಇವ ನನ್ನು ಕೊಂದುಹಾಕೋ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ಯು ನಮ್ಮದಾಗು ತ್ತದೆ ಎಂದು ಆಲೋಚನೆ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ಅವನನ್ನು ದ್ರಾಕ್ಷೇ ತೋಟದ ಹೊರಗೆಹಾಕಿ ಕೊಂದರು. ಹೀಗಿರಲು ದ್ರಾಕ್ಷೇತೋಟದ ಯಜ ಮಾನನು ಅವರಿಗೆ ಏನು ಮಾಡು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ಬಂದು ಈ ಒಕ್ಕಲಿಗರನ್ನು ಸಂಹರಿಸಿ ದ್ರಾಕ್ಷೇತೋಟ ವನ್ನು ಬೇರೆಯವರಿಗೆ ಕೊಡುವನು ಅಂದನು. ಅವರು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--ಹಾಗೆ ಎಂದಿಗೂ ಆಗಬಾರ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ಆತನು ಅವರನ್ನು ನೋಡಿ--ಹಾಗಾದರೆ ಮನೇ ಕಟ್ಟುವವರು ತಿರಸ್ಕರಿಸಿದ ಕಲ್ಲೇ ಮುಖ್ಯವಾದ ಮೂಲೆಗಲ್ಲಾಯಿತ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ರು ವದು ಏ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ವನಾದರೂ ಆ ಕಲ್ಲಿನ ಮೇಲೆ ಬಿದ್ದರೆ ತುಂಡುತುಂಡಾಗುವನು. ಆದರೆ ಇದು ಯಾರ ಮೇಲೆ ಬೀಳುವದೋ ಅವನನ್ನು ಅದು ಅ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ಡಿಪುಡಿ ಮಾ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ೇ ಗಳಿಗೆಯಲ್ಲಿ ಪ್ರಧಾನಯಾಜಕರೂ ಶಾಸ್ತ್ರಿಗಳೂ ಆತನ ಮೇಲೆ ಕೈ ಹಾಕುವದಕ್ಕೆ ಹವಣಿ ಸಿದರು; ಯಾಕಂದರೆ ಅತನು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 ವಾಗಿಯೇ ಈ ಸಾಮ್ಯವನ್ನು ಹೇಳಿದ್ದನೆಂದು ಅವರು ತಿಳಿದುಕೊಂಡಿದ್ದರು; ಆದರೆ ಅವರು ಜನರಿಗೆ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ಆತನನ್ನು ಹೊಂಚಿ ನೋಡಿದವರಾಗಿ ಮಾತಿನಲ್ಲಿ ಆತನನ್ನು ಸಿಕ್ಕಿಸುವಂತೆಯೂ ಅಧಿಪತಿಯ ಬಲಕ್ಕೆ ಮತ್ತು ಅಧಿಕಾ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ವಂತೆಯೂ ತಾವು ನೀತಿವಂತರೆಂದು ನಟಿಸುವ ಗೂಢಾಚಾರರನ್ನು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ವರು ಆತನಿಗೆ--ಗುರುವೇ, ನೀನು ಮುಖದಾಕ್ಷಿಣ್ಯವಿಲ್ಲದೆ ಸರಿಯಾಗಿ ಮಾತನಾಡಿ ಬೋಧಿ ಸುತ್ತೀ; ದೇವರ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ಾಗಿ ಬೋಧಿಸು ವವನಾಗಿದ್ದೀಯ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ಕೈಸರನಿಗೆ ಕಪ್ಪವನ್ನು ಸಲ್ಲಿಸುವದು ನ್ಯಾಯವೋ ಅಥವಾ ಅಲ್ಲವೋ ಎಂದ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ಆತನು ಅವರ ಕುಯುಕ್ತಿಯನ್ನು ತಿಳಿದು ಅವರಿಗೆ--ನನ್ನನ್ನು ಯಾಕೆ ಶೋಧಿಸುತ್ತೀ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ಗೆ ಒಂದು ನಾಣ್ಯವನ್ನು ತೋರಿಸಿರಿ. ಇದಕ್ಕೆ ಯಾವನ ರೂಪವೂ ಮೇಲ್ಬರಹವೂ ಇದೆ ಎಂದು ಅವರನ್ನು ಕೇಳಲ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ವಾಗಿ--ಕೈಸರನ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ತನು ಅವರಿಗೆ--ಹಾಗಾದರೆ ಕೈಸರನಿಗೆ ಸಂಬಂಧಪಟ್ಟವುಗಳನ್ನು ಕೈಸರನಿಗೂ ದೇವರಿಗೆ ಸಂಬಂಧಪಟ್ಟವುಗಳನ್ನು ದೇ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್ಲಿಸ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ಅವರು ಜನರ ಮುಂದೆ ಆತನನ್ನು ಮಾತುಗಳಲ್ಲಿ ಸಿಕ್ಕಿಸಲಾರದೆ ಆತನ ಉತ್ತರಗಳಿಗಾಗಿ ಆಶ್ಚರ್ಯಪಟ್ಟು ಸುಮ್ಮನ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ಲ್ಲದೆ ಪುನರುತ್ಥಾನವನ್ನು ಅಲ್ಲಗಳೆಯುವ ಸದ್ದುಕಾಯರಲ್ಲಿ ಕೆಲವರು ಆತನ ಬಳಿಗೆ ಬಂದು ಆತ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ೋಧಕನೇ, ಹೆಂಡತಿ ಇದ್ದ ಒಬ್ಬ ಮನುಷ್ಯನು ಮಕ್ಕಳಿಲ್ಲದೆ ಸತ್ತರೆ ಅವನ ಸಹೋದರನು ಅವನ ಹೆಂಡತಿಯನ್ನು ಮದುವೆಯಾ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 ದರನಿಗಾಗಿ ಸಂತಾನವನ್ನು ಪಡೆಯಬೇಕೆಂದು ಮೋಶೆಯು ನಮಗೆ ಬರೆದು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ೆ ಏಳು ಮಂದಿ ಸಹೋದರರು ಇರಲಾಗಿ ಮೊದಲನೆಯವನು ಮದುವೆಯಾಗಿ ಮಕ್ಕಳಿಲ್ಲದೆ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ಎರಡನೆಯ ವನು ಆಕೆಯನ್ನು ಮದುವೆಯಾಗಿ ಮಕ್ಕಳಿಲ್ಲದೆ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ೂರನೆಯವನು ಆಕೆಯನ್ನು ಮದುವೆಯಾದನು; ಅದೇ ರೀತಿಯಲ್ಲಿ ಏಳು ಜನರು ಸಹ ಮದುವೆಯಾಗಿ ಮಕ್ಕಳಿಲ್ಲದೆ 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ಡೇ ದಾಗಿ ಆ ಹೆಂಗಸು ಸಹ ಸ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ಾಗಾದರೆ ಪುನರುತ್ಥಾನದಲ್ಲಿ ಆಕೆಯು ಅವರೊಳಗೆ ಯಾರ ಹೆಂಡತಿಯಾಗಿರುವಳು? ಯಾಕಂದರೆ ಏಳು ಮಂದಿಯೂ ಅವಳನ್ನು ಹೆಂಡ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ಾಗಿ ಮಾಡಿಕೊಂಡಿದ್ದ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ದಕ್ಕೆ ಯೇಸು ಪ್ರತ್ಯುತ್ತರವಾಗಿ ಅವರಿಗೆ--ಈ ಲೋಕದ ಮಕ್ಕಳು ಮದುವೆಮಾಡಿಕೊಳ್ಳುತ್ತಾರೆ ಮತ್ತು ಮದ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ಆ ಲೋಕವನ್ನೂ ಸತ್ತವರೊಳಗಿಂದ ಪುನರುತ್ಥಾನವನ್ನೂ ಹೊಂದುವದಕ್ಕೆ ಯೋಗ್ಯರೆಂದು ಎಣಿಸಲ್ಪಡುವವರು ಮದುವೆ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ದೂ ಇಲ್ಲ ಇಲ್ಲವೆ ಮದುವೆ ಮಾಡಿಕೊಡು 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ದಲ್ಲದೆ ಅವರು ಇನ್ನೆಂದಿಗೂ ಸಾಯುವದಿಲ್ಲ; ಯಾಕಂದರೆ ಅವರು ದೂತರಿಗೆ ಸರಿಸಮಾನರೂ ಪುನರುತ್ಥಾನದ ಮಕ್ಕಳೂ ಆಗಿರು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ಂದ ಅವರು ದೇವರ ಮಕ್ಕಳ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ಮೋಶೆಯು ಸಹ ಪೊದೆಯ ಹತ್ತಿರ ಕರ್ತನು ಅಬ್ರಹಾಮನ ದೇವರೂ ಇಸಾಕನ ದೇವರೂ ಯಾಕೋಬನ ದೇವರೂ ಎಂದು ಕರೆದಾಗ ಸತ್ತ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ಲ್ಪಡು ತ್ತಾರೆಂಬದನ್ನು ವ್ಯಕ್ತ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ಯಾಕಂದರೆ ಆತನು ಜೀವಿಸುವವರಿಗೇ ದೇವರಾಗಿದ್ದಾನೆ, ಸತ್ತವರಿ ಗಲ್ಲ; ಯಾಕಂದರೆ ಎಲ್ಲರೂ ಆತನಿಗಾಗಿ ಜೀವಿಸುತ್ತ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2026-10-21T06:19:57Z</dcterms:created>
  <dcterms:modified xsi:type="dcterms:W3CDTF">2026-10-21T06:19:57Z</dcterms:modified>
  <dc:title>ಲೂಕನು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