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presProps" Target="presProps.xml"/>
  <Relationship Id="rId54" Type="http://schemas.openxmlformats.org/officeDocument/2006/relationships/viewProps" Target="viewProps.xml"/>
  <Relationship Id="rId5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கர்த்தர்: இதோ, ஜனங்கள் ஒரே கூட்டமாய் இருக்கிறார்கள்; அவர்கள் அனைவருக்கும் ஒரே பாஷையும் இருக்கிறது; அவர்கள் இதைச் செய்யத்தொடங்கினார்கள்; இப்பொழுதும் தாங்கள் செய்ய நினைத்தது ஒன்றும் தடைபடமாட்டாது என்று இருக்கிற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கர்த்தர்: இதோ, ஜனங்கள் ஒரே கூட்டமாய் இருக்கிறார்கள்; அவர்கள் அனைவருக்கும் ஒரே பாஷையும் இருக்கிறது; அவர்கள் இதைச் செய்யத்தொடங்கினார்கள்; இப்பொழுதும் தாங்கள் செய்ய நினைத்தது ஒன்றும் தடைபடமாட்டாது என்று இருக்கிற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ம் இறங்கிப்போய், ஒருவர் பேசுவதை மற்றொருவர் அறியாதபடிக்கு அங்கே அவர்கள் பாஷையைத் தாறுமாறாக்குவோம் என்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டியே கர்த்தர் அவர்களை அவ்விடத்திலிருந்து பூமியின்மீதெங்கும் சிதறிப்போகப்பண்ணினார்; அப்பொழுது நகரம் கட்டுகிறதை விட்டுவிட்ட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டியே கர்த்தர் அவர்களை அவ்விடத்திலிருந்து பூமியின்மீதெங்கும் சிதறிப்போகப்பண்ணினார்; அப்பொழுது நகரம் கட்டுகிறதை விட்டுவிட்ட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ூமியெங்கும் வழங்கின பாஷையைக் கர்த்தர் அவ்விடத்தில் தாறுமாறாக்கினபடியால், அதின் பேர் பாபேல் என்னப்பட்டது; கர்த்தர் அவர்களை அவ்விடத்திலிருந்து பூமியின்மீதெங்கும் சிதறிப்போகப்பண்ணின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ூமியெங்கும் வழங்கின பாஷையைக் கர்த்தர் அவ்விடத்தில் தாறுமாறாக்கினபடியால், அதின் பேர் பாபேல் என்னப்பட்டது; கர்த்தர் அவர்களை அவ்விடத்திலிருந்து பூமியின்மீதெங்கும் சிதறிப்போகப்பண்ணின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ேமுடைய வம்சவரலாறு: ஜலப்பிரளயம் உண்டாகி இரண்டு வருஷத்திற்குப் பின்பு, சேம் நூறுவயதானபோது, அர்பக்சாத்தைப் பெற்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ேமுடைய வம்சவரலாறு: ஜலப்பிரளயம் உண்டாகி இரண்டு வருஷத்திற்குப் பின்பு, சேம் நூறுவயதானபோது, அர்பக்சாத்தைப் பெற்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ேம் அர்பக்சாத்தைப் பெற்றபின் ஐந்நூறு வருஷம் உயிரோடிருந்து, குமாரரையும் குமாரத்திகளையும் பெற்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ூமியெங்கும் ஒரே பாஷையும், ஒரேவிதமான பேச்சும் இருந்த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ர்பக்சாத் முப்பத்தைந்து வயதானபோது சாலாவைப் பெற்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ாலாவைப் பெற்றபின் அர்பக்சாத் நானூற்று மூன்று வருஷம் உயிரோடிருந்து, குமாரரையும் குமாரத்திகளையும் பெற்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ாலாவைப் பெற்றபின் அர்பக்சாத் நானூற்று மூன்று வருஷம் உயிரோடிருந்து, குமாரரையும் குமாரத்திகளையும் பெற்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ாலா முப்பது வயதானபோது, ஏபேரைப் பெற்ற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ஏபேரைப் பெற்றபின் சாலா நானூற்று மூன்று வருஷம் உயிரோடிருந்து, குமாரரையும் குமாரத்திகளையும் பெற்ற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ஏபேரைப் பெற்றபின் சாலா நானூற்று மூன்று வருஷம் உயிரோடிருந்து, குமாரரையும் குமாரத்திகளையும் பெற்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ஏபேர் முப்பத்துநாலு வயதானபோது, பேலேகைப் பெற்ற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ேலேகைப் பெற்றபின் ஏபேர் நானூற்று முப்பது வருஷம் உயிரோடிருந்து, குமாரரையும் குமாரத்திகளையும் பெற்ற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ேலேகைப் பெற்றபின் ஏபேர் நானூற்று முப்பது வருஷம் உயிரோடிருந்து, குமாரரையும் குமாரத்திகளையும் பெற்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ேலேகு முப்பது வயதானபோது, ரெகூவைப் பெற்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ஜனங்கள் கிழக்கேயிருந்து பிரயாணம்பண்ணுகையில், சிநேயார் தேசத்திலே சமபூமியைக்கண்டு, அங்கே குடியிருந்த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ரெகூவைப் பெற்றபின் பேலேகு இருநூற்றொன்பது வருஷம் உயிரோடிருந்து குமாரரையும் குமாரத்திகளையும் பெற்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ரெகூவைப் பெற்றபின் பேலேகு இருநூற்றொன்பது வருஷம் உயிரோடிருந்து குமாரரையும் குமாரத்திகளையும் பெற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ரெகூ முப்பத்திரண்டு வயதானபோது, செரூகைப் பெற்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செரூகைப் பெற்றபின் ரெகூ இருநூற்றேழு வருஷம் உயிரோடிருந்து, குமாரரையும் குமாரத்திகளையும் பெற்ற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செரூகைப் பெற்றபின் ரெகூ இருநூற்றேழு வருஷம் உயிரோடிருந்து, குமாரரையும் குமாரத்திகளையும் பெற்ற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ெரூகு முப்பது வயதானபோது; நாகோரைப் பெற்ற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ாகோரைப் பெற்றபின் செரூகு இருநூறு வருஷம் உயிரோடிருந்து, குமாரரையும் குமாரத்திகளையும் பெற்ற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ாகோரைப் பெற்றபின் செரூகு இருநூறு வருஷம் உயிரோடிருந்து, குமாரரையும் குமாரத்திகளையும் பெற்ற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ாகோர் இருபத்தொன்பது வயதானபோது, தேராகைப் பெற்ற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ேராகைப் பெற்றபின் நாகோர் நூற்றுப்பத்தொன்பது வருஷம் உயிரோடிருந்து, குமாரரையும் குமாரத்திகளையும் பெற்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ஜனங்கள் கிழக்கேயிருந்து பிரயாணம்பண்ணுகையில், சிநேயார் தேசத்திலே சமபூமியைக்கண்டு, அங்கே குடியிருந்த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ேராகைப் பெற்றபின் நாகோர் நூற்றுப்பத்தொன்பது வருஷம் உயிரோடிருந்து, குமாரரையும் குமாரத்திகளையும் பெற்ற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தேராகு எழுபது வயதானபோது, ஆபிராம், நாகோர், ஆரான் என்பவர்களைப் பெற்ற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ேராகுடைய வம்சவரலாறு: தேராகு ஆபிராம், நாகோர், ஆரான் என்பவர்களைப் பெற்றான்; ஆரான் லோத்தைப் பெற்ற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ஆரான் தன் ஜந்மபூமியாகிய ஊர் என்கிற கல்தேயர் தேசத்துப் பட்டணத்திலே தன் தகப்பனாகிய தேராகு மரிக்குமுன்னே மரித்த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ஆபிராமும் நாகோரும் தங்களுக்குப் பெண்கொண்டார்கள்; ஆபிராமுடைய மனைவிக்குச் சாராய் என்று பேர்; நாகோருடைய மனைவிக்கு மில்க்காள் என்று பேர்; இவள் ஆரானுடைய குமாரத்தி; அந்த ஆரான் மில்க்காளுக்கும் இஸ்காளுக்கும் தகப்ப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ஆபிராமும் நாகோரும் தங்களுக்குப் பெண்கொண்டார்கள்; ஆபிராமுடைய மனைவிக்குச் சாராய் என்று பேர்; நாகோருடைய மனைவிக்கு மில்க்காள் என்று பேர்; இவள் ஆரானுடைய குமாரத்தி; அந்த ஆரான் மில்க்காளுக்கும் இஸ்காளுக்கும் தகப்ப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சாராய்க்குப் பிள்ளையில்லை, மலடியாயிருந்தா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தேராகு தன் குமாரனாகிய ஆபிராமையும், ஆரானுடைய குமாரனும் தன் பேரனுமாயிருந்த லோத்தையும், தன் குமாரன் ஆபிராமுடைய மனைவியாகிய தன் மருமகள் சாராயையும் அழைத்துக்கொண்டு, அவர்களுடனே ஊர் என்கிற கல்தேயருடைய பட்டணத்தைவிட்டு, கானான் தேசத்துக்குப் போகப் புறப்பட்டான்; அவர்கள் ஆரான்மட்டும் வந்தபோது, அங்கே இருந்துவிட்ட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தேராகு தன் குமாரனாகிய ஆபிராமையும், ஆரானுடைய குமாரனும் தன் பேரனுமாயிருந்த லோத்தையும், தன் குமாரன் ஆபிராமுடைய மனைவியாகிய தன் மருமகள் சாராயையும் அழைத்துக்கொண்டு, அவர்களுடனே ஊர் என்கிற கல்தேயருடைய பட்டணத்தைவிட்டு, கானான் தேசத்துக்குப் போகப் புறப்பட்டான்; அவர்கள் ஆரான்மட்டும் வந்தபோது, அங்கே இருந்துவிட்ட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தேராகு தன் குமாரனாகிய ஆபிராமையும், ஆரானுடைய குமாரனும் தன் பேரனுமாயிருந்த லோத்தையும், தன் குமாரன் ஆபிராமுடைய மனைவியாகிய தன் மருமகள் சாராயையும் அழைத்துக்கொண்டு, அவர்களுடனே ஊர் என்கிற கல்தேயருடைய பட்டணத்தைவிட்டு, கானான் தேசத்துக்குப் போகப் புறப்பட்டான்; அவர்கள் ஆரான்மட்டும் வந்தபோது, அங்கே இருந்துவிட்ட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அவர்கள்: நாம் செங்கல் அறுத்து, அதை நன்றாய்ச் சுடுவோம் வாருங்கள் என்று ஒருவரோடொருவர் பேசிக்கொண்டார்கள்; கல்லுக்குப் பதிலாகச் செங்கல்லும், சாந்துக்குப் பதிலாக நிலக்கீலும் அவர்களுக்கு இருந்தது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தேராகுடைய ஆயுசுநாட்கள் இருநூற்றைந்து வருஷம்; தேராகு ஆரானிலே மரித்த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அவர்கள்: நாம் செங்கல் அறுத்து, அதை நன்றாய்ச் சுடுவோம் வாருங்கள் என்று ஒருவரோடொருவர் பேசிக்கொண்டார்கள்; கல்லுக்குப் பதிலாகச் செங்கல்லும், சாந்துக்குப் பதிலாக நிலக்கீலும் அவர்களுக்கு இருந்த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ன்னும் அவர்கள்: நாம் பூமியின்மீதெங்கும் சிதறிப்போகாதபடிக்கு, நமக்கு ஒரு நகரத்தையும், வானத்தை அளாவும் சிகரமுள்ள ஒரு கோபுரத்தையும் கட்டி, நமக்குப் பேர் உண்டாகப் பண்ணுவோம் வாருங்கள் என்று சொல்லிக்கொண்ட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ன்னும் அவர்கள்: நாம் பூமியின்மீதெங்கும் சிதறிப்போகாதபடிக்கு, நமக்கு ஒரு நகரத்தையும், வானத்தை அளாவும் சிகரமுள்ள ஒரு கோபுரத்தையும் கட்டி, நமக்குப் பேர் உண்டாகப் பண்ணுவோம் வாருங்கள் என்று சொல்லிக்கொண்ட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னுபுத்திரர் கட்டுகிற நகரத்தையும் கோபுரத்தையும் பார்க்கிதற்குக் கர்த்தர் இறங்கின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96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ಕರ್ತನು--ಇಗೋ, ಜನವು ಒಂದೇ; ಅವರೆಲ್ಲರಿಗೆ ಭಾಷೆಯೂ ಒಂದೇ. ಈಗ ಅವರು ಇದನ್ನು ಮಾಡಲಾರಂಭಿಸಿದ್ದಾರೆ; ಇನ್ನು ಮುಂದ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ರು ಮಾಡುವದಕ್ಕೂ ಊಹಿಸುವದಕ್ಕೂ ಅಡ್ಡಿ ಯಾಗ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ಆದದರಿಂದ ನಾವು ಇಳಿದು ಹೋಗಿ ಅವರು ಒಬ್ಬರ ಮಾತು ಒಬ್ಬರು ತಿಳಿಯದ ಹಾಗೆ ಅವರ ಭಾಷೆಯನ್ನು ಗಲಿಬಿಲಿ ಮಾಡೋಣ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ಹೀಗೆ ಕರ್ತನು ಅವರನ್ನು ಅಲ್ಲಿಂದ ಭೂಮಿಯ ಮೇಲೆಲ್ಲಾ ಚದರಿಸಿಬಿಟ್ಟನು. ಆಗ ಅವರು ಪಟ್ಟಣ ಕಟ್ಟುವದನ್ನು ನಿಲ್ಲಿಸ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ಿಟ್ಟ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ಆದದರಿಂದ ಅದಕ್ಕೆ ಬಾಬೆಲ್‌ ಎಂದು ಹೆಸರಾಯಿತು; ಯಾಕಂದರೆ ಅಲ್ಲಿ ಕರ್ತನು ಭೂಮಿಯ ಮೇಲೆಲ್ಲಾ ಭಾಷೆಗಳನ್ನು ಗಲಿಬಿ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ಡಿದನು; ಅಲ್ಲಿಂದ ಕರ್ತನು ಅವರನ್ನು ಭೂಮಿಯ ಮೇಲೆಲ್ಲಾ ಚದರಿಸಿಬಿ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ಶೇಮನ ವಂಶಾವಳಿಗಳು ಇವೇ; ಶೇಮನು ನೂರು ವರುಷದವನಾಗಿದ್ದಾಗ ಅಂದರೆ ಪ್ರಳಯವಾಗಿ ಎರಡು ವರುಷಗಳಾದ ಮೇಲೆ ಅವನ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ರ್ಪಕ್ಷದನು ಹುಟ್ಟ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ಶೇಮನಿಂದ ಅರ್ಪಕ್ಷದನು ಹುಟ್ಟಿದ ಮೇಲೆ ಶೇಮನು ಐನೂರು ವರುಷ ಬದುಕಿದನು. ಅವನಿಂದ ಕುಮಾರರೂ ಕುಮಾರ್ತೆಯರೂ ಹುಟ್ಟ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ಆಗ ಭೂಮಿಯಲ್ಲೆಲ್ಲಾ ಒಂದೇ ಭಾಷೆ, ಒಂದೇ ಮಾತು ಇತ್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ಅರ್ಪಕ್ಷದನು ಮೂವತ್ತೈದು ವರುಷದವನಾ ಗಿದ್ದಾಗ ಅವನಿಂದ ಶೆಲಹನು ಹುಟ್ಟ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ಅರ್ಪಕ್ಷದನಿಂದ ಶೆಲಹನು ಹುಟ್ಟಿದ ಮೇಲೆ ಅರ್ಪಕ್ಷದನು ನಾನೂರ ಮೂರು ವರುಷ ಬದುಕಿದನು. ಅವನಿಂದ ಕುಮಾರರೂ ಕುಮಾರ್ತೆಯರ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ುಟ್ಟ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ಶೆಲಹನು ಮೂವತ್ತು ವರುಷದವನಾಗಿದ್ದಾಗ ಅವನಿಂದ ಎಬರನು ಹುಟ್ಟ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ಶೆಲಹನಿಂದ ಎಬರನು ಹುಟ್ಟಿದ ಮೇಲೆ ಶೆಲಹನು ನಾನೂರ ಮೂರು ವರುಷ ಬದುಕಿದನು. ಅವನಿಂದ ಕುಮಾರರೂ ಕುಮಾರ್ತೆಯರ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ುಟ್ಟ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ಎಬರನು ಮೂವತ್ತುನಾಲ್ಕು ವರುಷದವ ನಾಗಿದ್ದಾಗ ಅವನಿಂದ ಪೆಲೆಗನು ಹುಟ್ಟ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ಎಬರನಿಂದ ಪೆಲೆಗನು ಹುಟ್ಟಿದ ಮೇಲೆ ಎಬರನು ನಾನೂರ ಮೂವತ್ತು ವರುಷ ಬದುಕಿದನು. ಅವನಿಂದ ಕುಮಾರರೂ ಕುಮಾರ್ತೆಯರ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ುಟ್ಟ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ಪೆಲೆಗನು ಮೂವತ್ತು ವರುಷದವನಾಗಿದ್ದಾಗ ಅವನಿಂದ ರೆಗೂವನು ಹುಟ್ಟ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ಇದಾದ ಮೇಲೆ ಅವರು ಪೂರ್ವ ದಿಕ್ಕಿನಿಂದ ಹೊರಟು ಪ್ರಯಾಣ ಮಾಡುವಾಗ ಶಿನಾರ್‌ ದೇಶದ ಬೈಲನ್ನು ಕಂಡುಕೊಂಡು ಅ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ಪೆಲೆಗನಿಂದ ರೆಗೂವನು ಹುಟ್ಟಿದ ಮೇಲೆ ಪೆಲೆಗನು ಇನ್ನೂರ ಒಂಭತ್ತು ವರುಷ ಬದುಕಿದನು. ಅವನಿಂದ ಕುಮಾ ರರೂ ಕುಮಾರ್ತೆಯರ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ುಟ್ಟ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ರೆಗೂವನು ಮೂವತ್ತೆರಡು ವರುಷದವನಾಗಿದ್ದಾಗ ಅವನಿಂದ ಸೆರೂಗನು ಹುಟ್ಟ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ರೆಗೂವ ನಿಂದ ಸೆರೂಗನು ಹುಟ್ಟಿದ ಮೇಲೆ ರೆಗೂವನು ಇನ್ನೂರ ಏಳು ವರುಷ ಬದುಕಿದನು. ಅವನಿಂದ ಕುಮಾರರೂ ಕುಮಾರ್ತೆಯರ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ುಟ್ಟ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ಸೆರೂಗನು ಮೂವತ್ತು ವರುಷದವನಾಗಿದ್ದಾಗ ಅವನಿಂದ ನಾಹೋರನು ಹುಟ್ಟ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ಸೆರೂಗ ನಿಂದ ನಾಹೋರನು ಹುಟ್ಟಿದ ಮೇಲೆ ಸೆರೂಗನು ಇನ್ನೂರು ವರುಷ ಬದುಕಿದನು. ಅವನಿಂದ ಕುಮಾರರೂ ಕುಮಾರ್ತೆಯರ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ುಟ್ಟ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ನಾಹೋರನು ಇಪ್ಪತ್ತೊಂಭತ್ತು ವರುಷದವನಾಗಿ ದ್ದಾಗ ಅವನಿಂದ ತೆರಹನು ಹುಟ್ಟ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ನಾಹೋರ ನಿಂದ ತೆರಹನು ಹುಟ್ಟಿದ ಮೇಲೆ ನಾಹೋರನು ನೂರಹತ್ತೊಂಭತ್ತು ವರುಷ ಬದುಕಿದನು. ಅವನಿಂದ ಕುಮಾರರೂ ಕುಮಾರ್ತೆಯರ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ಾಸಮಾಡ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ುಟ್ಟ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ತೆರಹನು ಎಪ್ಪತ್ತು ವರುಷದವನಾಗಿದ್ದಾಗ ಅವ ನಿಂದ ಅಬ್ರಾಮನೂ ನಾಹೋರನೂ ಹಾರಾನನೂ ಹುಟ್ಟ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ತೆರಹನ ವಂಶಾವಳಿಗಳು ಇವೇ; ತೆರಹನಿಂದ ಅಬ್ರಾಮನೂ ನಾಹೋರನೂ ಹಾರಾನನೂ ಹುಟ್ಟಿದರು. ಹಾರಾನನಿಂದ ಲೋಟನು ಹುಟ್ಟ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ಆದರೆ ಹಾರಾನನು ತಾನು ಹುಟ್ಟಿದ ಸೀಮೆಯಾದ ಕಲ್ದಿಯರ ಊರ್‌ನಲ್ಲಿ ತನ್ನ ತಂದೆಯಾದ ತೆರಹನ ಮುಂಚೆಯೇ ಸತ್ತ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ಅಬ್ರಾಮನೂ ನಾಹೋ ರನೂ ತಮಗೆ ಹೆಂಡತಿಯರನ್ನು ತೆಗೆದುಕೊಂಡರು. ಅಬ್ರಾಮನ ಹೆಂಡತಿಯ ಹೆಸರು ಸಾರಯಳು, ನಾಹೋರನ ಹೆಂಡತಿ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ೆಸರು ಮಿಲ್ಕಾ; ಈಕೆಯು ಹಾರಾನನ ಮಗಳು; ಹಾರಾನನು ಮಿಲ್ಕಳಿಗೂ ಇಸ್ಕಳಿಗೂ ತಂದ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ಆದರೆ ಸಾರಯಳು ಬಂಜೆ ಯಾದದ್ದರಿಂದ ಮಕ್ಕಳಿಲ್ಲದೆ ಇದ್ದ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ತೆರಹನು ತನ್ನ ಮಗನಾದ ಅಬ್ರಾಮನನ್ನೂ ತನ್ನ ಮೊಮ್ಮಗನೂ ಹಾರಾನನ ಮಗನೂ ಆಗಿದ್ದ ಲೋಟನನ್ನೂ ತನ್ನ ಸೊಸೆಯಾದ ಅಬ್ರಾಮ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ೆಂಡತಿ ಸಾರಯಳನ್ನೂ ಕರಕೊಂಡು ಕಾನಾನ್‌ ದೇಶಕ್ಕೆ ಹೋಗು ವದಕ್ಕಾಗಿ ಕಲ್ದೀಯರ ಊರ್‌ ಅನ್ನು ಬಿಟ್ಟು ಅವರು ಹಾರಾನಿಗೆ ಬ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ಲ್ಲಿ ವಾಸವಾಗಿದ್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ಅವರು--ಬನ್ನಿರಿ, ಇಟ್ಟಿಗೆ ಗಳನ್ನು ಮಾಡಿ ಚೆನ್ನಾಗಿ ಸುಡೋಣ ಎಂದು ಅವರು ಒಬ್ಬರಿಗೊಬ್ಬರು ಮಾತನಾಡಿಕೊಂಡರು. ಅವರ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ತೆರಹನ ದಿನಗಳು ಒಟ್ಟು ಇನ್ನೂರ ಐದು ವರುಷಗಳಾಗಿದ್ದವು. ತರುವಾಯ ತೆರಹನು ಹಾರಾನಿನಲ್ಲಿ ಸತ್ತ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ಲ್ಲಿಗೆ ಬದಲಾಗಿ ಇಟ್ಟಿಗೆಯೂ ಸುಣ್ಣಕ್ಕೆ ಬದಲಾಗಿ ಜೇಡಿಮಣ್ಣೂ ಇದ್ದ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ಅವರು--ಬನ್ನಿರಿ, ಭೂಮಿಯ ಮೇಲೆಲ್ಲಾ ನಾವು ಚದರಿಹೋಗದ ಹಾಗೆ ಆಕಾಶವನ್ನು ಮುಟ್ಟುವ ಒಂದು ಪಟ್ಟಣವನ್ನೂ ಗೋಪುರವ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ಮಗಾಗಿ ಕಟ್ಟಿಕೊಂಡು ನಾವು ಹೆಸರನ್ನು ಪಡೆಯೋಣ ಅಂದರ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ಆಗ ನರಪುತ್ರರು ಕಟ್ಟುವ ಪಟ್ಟಣವನ್ನೂ ಗೋಪುರವನ್ನೂ ನೋಡುವದಕ್ಕೆ ಕರ್ತನು ಇಳಿದು ಬ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2026-09-07T03:55:58Z</dcterms:created>
  <dcterms:modified xsi:type="dcterms:W3CDTF">2026-09-07T03:55:58Z</dcterms:modified>
  <dc:title>ಆದಿಕಾಂಡ : 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