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நம்முடைய தேவனைக் கீர்த்தனம்பண்ணுகிறது நல்லது, துதித்தலே இன்பமும் ஏற்றது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நம்முடைய தேவனைக் கீர்த்தனம்பண்ணுகிறது நல்லது, துதித்தலே இன்பமும் ஏற்றதும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ுசலேமைக் கட்டுகிறார்; துரத்துண்ட இஸ்ரவேலரைக் கூட்டிச்சேர்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ுதயம் நொறுங்குண்டவர்களைக் குணமாக்குகிறார், அவர்களுடைய காயங்களைக் கட்ட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ட்சத்திரங்களின் இலக்கத்தை எண்ணி, அவைகளுக்கெல்லாம் பேரிட்டு அழை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ஆண்டவர் பெரியவரும் மகா பெலமுள்ளவருமாயிருக்கிறார்; அவருடைய அறிவு அளவில்லா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ாந்தகுணமுள்ளவர்களை உயர்த்துகிறார்; துன்மார்க்கரைத் தரைமட்டும் தாழ்த்த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த் துதியுடன் பாடிக்கொண்டாடுங்கள்; நம்முடைய தேவனைச் சுரமண்டலத்தால் கீர்த்தனம் பண்ண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ானத்தை மேகங்களால் மூடி, பூமிக்கு மழையை ஆயத்தப்படுத்தி மலைகளில் புல்லை முளைப்பி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மிருகஜீவன்களுக்கும் கூப்பிடுகிற காக்கைக் குஞ்சுகளுக்கும் ஆகாரங்கொட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குதிரையின் பலத்தில் விருப்பமாயிரார்; வீரனுடைய கால்களில் பிரியப்ப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க்குப் பயந்து, தமது கிருபைக்குக் காத்திருக்கிறவர்கள்மேல் கர்த்தர் பிரியம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ுசலேமே கர்த்தரை ஸ்தோத்திரி; சீயோனே என் தேவனைத் துதி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உன் வாசல்களின் தாழ்ப்பாள்களைப் பலப்படுத்தி, உன்னிடத்திலுள்ள உன் பிள்ளைகளை ஆசீர்வதி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ன் எல்லைகளைச் சமாதானமுள்ளவைகளாக்கி உச்சிதமான கோதுமையினால் உன்னைத் திருப்தியாக்க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தமது வார்த்தையைப் பூமியில் அனுப்புகிறார்; அவருடைய சொல் மகா தீவிரமாய்ச் செல்ல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ஞ்சைப்போல் உறைந்த மழையைத் தருகிறார்; சாம்பலைப்போல் உறைந்த பனியைத் தூவ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து கல்மழையைத் துணிக்கைகளாக அனுப்புகிறார், அவருடைய குளிருக்கு முன்பாக நிற்பவன் யா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மது வார்த்தையை அனுப்பி, அவைகளை உருகப்பண்ணுகிறார்; தமது காற்றை வீசும்படி செய்ய தண்ணீர்கள் ஓ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ுக்குத் தம்முடைய வசனங்களையும், இஸ்ரவேலுக்குத் தமது பிரமாணங்களையும் தமது நியாயங்களையும் அறிவி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வேறே எந்த ஜாதிக்கும் இப்படிச் செய்ததில்லை; அவருடைய நியாயங்களை அறியாமற்போகிறார்கள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ు స్తుతించుడి. యెహోవాను స్తుతించుడి మన దేవునికి స్తోత్రగానము చేయుట మంచిది అది మనోహ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ోత్రముచేయుట ఒప్పి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యే యెరూషలేమును కట్టువాడు చెదరిన ఇశ్రాయేలీయులను పోగుచేయ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గుండె చెదరినవారిని ఆయన బాగుచేయువాడు వారి గాయములు కట్ట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క్షత్రముల సంఖ్యను ఆయన నియమించియున్నాడు వాటికన్నిటికి పేరులు పెట్ట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న ప్రభువు గొప్పవాడు ఆయన అధిక శక్తిగలవాడు ఆయన జ్ఞానమునకు మితి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దీనులను లేవనెత్తువాడు భక్తిహీనులను ఆయన నేలను కూల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ృతజ్ఞతాస్తుతులతో యెహోవాను కీర్తించుడి. సితారాతో మన దేవుని కీర్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 ఆకాశమును మేఘములతో కప్పువాడు భూమికొరకు వర్షము సిద్ధపరచువాడు పర్వతములమీద గడ్డి మొలిపించ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శువులకును అరచుచుండు పిల్ల కాకులకును ఆయన ఆహారమిచ్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ుఱ్ఱముల బలమునందు ఆయన సంతోషించడు నరులకాలిసత్తువయందు ఆయన ఆనందించ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నయందు భయభక్తులుగలవారియందు తన కృపకొరకు కనిపెట్టువారియందు యెహోవా ఆనందించువాడై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రూషలేమా, యెహోవాను కొనియాడుము సీయోనూ, నీ దేవుని కొనియా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నీ గుమ్మముల గడియలు బలపరచి యున్నాడు నీ మధ్యను నీ పిల్లలను ఆశీర్వదిం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 సరిహద్దులలో సమాధానము కలుగజేయువాడు ఆయనే మంచి గోధుమలతో నిన్ను తృప్తిపరచువాడు ఆయ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భూమికి ఆజ్ఞనిచ్చువాడు ఆయనే ఆయన వాక్యము బహు వేగముగా పరుగెత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గొఱ్ఱబొచ్చువంటి హిమము కురిపించువాడు ఆయనే బూడిదవంటి మంచు కణములు చల్ల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ుక్కముక్కలుగా వడగండ్లు విసరువాడు ఆయనే. ఆయన పుట్టించు చలికి ఎవరు నిలువగల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యన ఆజ్ఞ ఇయ్యగా అవన్నియు కరిగిపోవును ఆయన తనగాలి విసరజేయగా నీళ్లు ప్రవహించ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యన తన వాక్యము యాకోబునకు తెలియజేసెను తన కట్టడలను తన న్యాయవిధులను ఇశ్రాయేలునకు తెలియ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ఏ జనమునకు ఆయన ఈలాగు చేసియుండలేదు ఆయన న్యాయవిధులు వారికి తెలియకయే యున్నవి. 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2026-10-20T07:32:56Z</dcterms:created>
  <dcterms:modified xsi:type="dcterms:W3CDTF">2026-10-20T07:32:56Z</dcterms:modified>
  <dc:title>కీర్తనలు : 147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