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ிரசன்னம் என்ன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ம் எந்தன் வாஞ்சை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என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என் தூயோன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) அபிஷேகத் தைலம் ஆண்ட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ோர்களுக்கு அருளு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வர் மத்தியில் மகிழ்ந்திருக்க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தேவா அபிஷேக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) மாமிசமான யாவர் 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ஆவியை ஊற்றிடு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முள்ள அடியார்மேல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ுமே உந்தன் அபிஷே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) அபிஷேகத்தால் என்னை நிர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உம் அன்பினால் பெலப்படுத்து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போல் நடத்திடு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ையில் வழிநட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2026-10-23T22:17:28Z</dcterms:created>
  <dcterms:modified xsi:type="dcterms:W3CDTF">2026-10-23T22:17:28Z</dcterms:modified>
  <dc:title>துதிப் பாடல்கள் : 675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