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presProps" Target="presProps.xml"/>
  <Relationship Id="rId68" Type="http://schemas.openxmlformats.org/officeDocument/2006/relationships/viewProps" Target="viewProps.xml"/>
  <Relationship Id="rId6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னும் மோசே போய் இஸ்ரவேலர் யாவரையும் நோக்கி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ன்று நான் நூற்றிருபது வயதுள்ளவன்; இனி நான் போக்கும் வரத்துமாயிருக்கக் கூடாது; இந்த யோர்தானை நீ கடந்துபோவதில்லை என்று கர்த்தர் என்னோடே சொல்லியிருக்கிற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ன்று நான் நூற்றிருபது வயதுள்ளவன்; இனி நான் போக்கும் வரத்துமாயிருக்கக் கூடாது; இந்த யோர்தானை நீ கடந்துபோவதில்லை என்று கர்த்தர் என்னோடே சொல்லியிருக்கிற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ன் தேவனாகிய கர்த்தர்தாமே உனக்கு முன்பாகக் கடந்துபோவார், அவரே உனக்கு முன்னின்று, அந்த தேசத்தரை அழிப்பார்; நீ அவர்கள் தேசத்தைச் சுதந்தரிப்பாய்; கர்த்தர் சொன்னபடியே யோசுவா உனக்கு முன்பாகக் கடந்துபோவ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ன் தேவனாகிய கர்த்தர்தாமே உனக்கு முன்பாகக் கடந்துபோவார், அவரே உனக்கு முன்னின்று, அந்த தேசத்தரை அழிப்பார்; நீ அவர்கள் தேசத்தைச் சுதந்தரிப்பாய்; கர்த்தர் சொன்னபடியே யோசுவா உனக்கு முன்பாகக் கடந்துபோவ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ர் அழித்த எமோரியரின் ராஜாக்களாகிய சீகோனுக்கும், ஓகுக்கும், அவர்கள் தேசத்திற்கும் செய்ததுபோலவே அவர்களுக்கும் செய்வ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ர் அழித்த எமோரியரின் ராஜாக்களாகிய சீகோனுக்கும், ஓகுக்கும், அவர்கள் தேசத்திற்கும் செய்ததுபோலவே அவர்களுக்கும் செய்வ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் உங்களுக்கு விதித்த கட்டளைகளின்படி அவர்களுக்குச் செய்வதற்கு கர்த்தர் அவர்களை உங்களுக்கு ஒப்புக்கொடுப்ப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் உங்களுக்கு விதித்த கட்டளைகளின்படி அவர்களுக்குச் செய்வதற்கு கர்த்தர் அவர்களை உங்களுக்கு ஒப்புக்கொடுப்ப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ங்கள் பலங்கொண்டு திடமனதாயிருங்கள், அவர்களுக்குப் பயப்படவும் திகைக்கவும் வேண்டாம்; உன் தேவனாகிய, கர்த்தர்தாமே உன்னோடேகூட வருகிறார்; அவர் உன்னை விட்டு விலகுவதும் இல்லை; உன்னைக் கைவிடுவதும் இல்லை என்று சொன்ன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ங்கள் பலங்கொண்டு திடமனதாயிருங்கள், அவர்களுக்குப் பயப்படவும் திகைக்கவும் வேண்டாம்; உன் தேவனாகிய, கர்த்தர்தாமே உன்னோடேகூட வருகிறார்; அவர் உன்னை விட்டு விலகுவதும் இல்லை; உன்னைக் கைவிடுவதும் இல்லை என்று சொன்ன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ின்பு மோசே யோசுவாவை அழைத்து, இஸ்ரவேலர் எல்லாரும் பார்த்திருக்க, அவனை நோக்கி பலங்கொண்டு திடமனதாயிரு; கர்த்தர் இவர்களுக்குக் கொடுப்பேன் என்று இவர்களுடைய பிதாக்களுக்கு ஆணையிட்ட தேசத்துக்கு நீ இந்த ஜனத்தை அழைத்துக்கொண்டுபோய், அதை இவர்கள் சுதந்தரிக்கும்படிசெய்வாய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ின்பு மோசே யோசுவாவை அழைத்து, இஸ்ரவேலர் எல்லாரும் பார்த்திருக்க, அவனை நோக்கி பலங்கொண்டு திடமனதாயிரு; கர்த்தர் இவர்களுக்குக் கொடுப்பேன் என்று இவர்களுடைய பிதாக்களுக்கு ஆணையிட்ட தேசத்துக்கு நீ இந்த ஜனத்தை அழைத்துக்கொண்டுபோய், அதை இவர்கள் சுதந்தரிக்கும்படிசெய்வாய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ின்பு மோசே யோசுவாவை அழைத்து, இஸ்ரவேலர் எல்லாரும் பார்த்திருக்க, அவனை நோக்கி பலங்கொண்டு திடமனதாயிரு; கர்த்தர் இவர்களுக்குக் கொடுப்பேன் என்று இவர்களுடைய பிதாக்களுக்கு ஆணையிட்ட தேசத்துக்கு நீ இந்த ஜனத்தை அழைத்துக்கொண்டுபோய், அதை இவர்கள் சுதந்தரிக்கும்படிசெய்வாய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்தாமே உனக்கு முன்பாகப் போகிறவர், அவர் உன்னோடே இருப்பார்; அவர் உன்னை விட்டு விலகுவதுமில்லை, உன்னைக் கைவிடுவதுமில்லை; நீ பயப்படவும் கலங்கவும் வேண்டாம் என்ற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்தாமே உனக்கு முன்பாகப் போகிறவர், அவர் உன்னோடே இருப்பார்; அவர் உன்னை விட்டு விலகுவதுமில்லை, உன்னைக் கைவிடுவதுமில்லை; நீ பயப்படவும் கலங்கவும் வேண்டாம் என்ற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ோசே இந்த நியாயப்பிரமாணத்தை எழுதி, அதைக் கர்த்தருடைய உடன்படிக்கைப் பெட்டியைச் சுமக்கிற லேவிபுத்திரரான ஆசாரியருக்கும் இஸ்ரவேலுடைய மூப்பர் எல்லாருக்கும் ஒப்புவித்து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ோசே இந்த நியாயப்பிரமாணத்தை எழுதி, அதைக் கர்த்தருடைய உடன்படிக்கைப் பெட்டியைச் சுமக்கிற லேவிபுத்திரரான ஆசாரியருக்கும் இஸ்ரவேலுடைய மூப்பர் எல்லாருக்கும் ஒப்புவித்து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ுக்குக் கட்டளையிட்டது என்னவென்றால்: விடுதலையின் வருஷமாகிய ஒவ்வொரு ஏழாம் வருஷத்தின்முடிவிலே கூடாரப்பண்டிகையில்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ுக்குக் கட்டளையிட்டது என்னவென்றால்: விடுதலையின் வருஷமாகிய ஒவ்வொரு ஏழாம் வருஷத்தின்முடிவிலே கூடாரப்பண்டிகையில்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ன் தேவனாகிய கர்த்தர் தெரிந்துகொள்ளும் ஸ்தானத்தில், இஸ்ரவேலர் எல்லாரும் அவருடைய சந்நிதியில் சேர்ந்துவந்திருக்கும்போது, இந்த நியாயப்பிரமாணத்தை இஸ்ரவேலர் எல்லாரும்கேட்க அவர்களுக்கு முன்பாக வாசிக்கக்கடவாய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ன் தேவனாகிய கர்த்தர் தெரிந்துகொள்ளும் ஸ்தானத்தில், இஸ்ரவேலர் எல்லாரும் அவருடைய சந்நிதியில் சேர்ந்துவந்திருக்கும்போது, இந்த நியாயப்பிரமாணத்தை இஸ்ரவேலர் எல்லாரும்கேட்க அவர்களுக்கு முன்பாக வாசிக்கக்கடவாய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ுருஷர்களும் ஸ்திரீகளும் பிள்ளைகளும் உன் வாசல்களிலிருக்கும் அந்நியர்களும் கேட்டு, கற்றுக்கொண்டு, உங்கள் தேவனாகிய கர்த்தருக்குப் பயந்து, இந்த நியாயப்பிரமாண வார்த்தைகளின்படி யெல்லாம் செய்யக் கவனமாயிருக்கும்படிக்கும்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ுருஷர்களும் ஸ்திரீகளும் பிள்ளைகளும் உன் வாசல்களிலிருக்கும் அந்நியர்களும் கேட்டு, கற்றுக்கொண்டு, உங்கள் தேவனாகிய கர்த்தருக்குப் பயந்து, இந்த நியாயப்பிரமாண வார்த்தைகளின்படி யெல்லாம் செய்யக் கவனமாயிருக்கும்படிக்கும்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ுருஷர்களும் ஸ்திரீகளும் பிள்ளைகளும் உன் வாசல்களிலிருக்கும் அந்நியர்களும் கேட்டு, கற்றுக்கொண்டு, உங்கள் தேவனாகிய கர்த்தருக்குப் பயந்து, இந்த நியாயப்பிரமாண வார்த்தைகளின்படி யெல்லாம் செய்யக் கவனமாயிருக்கும்படிக்கும்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தை அறியாத அவர்கள் பிள்ளைகளும் கேட்டு, நீங்கள் யோர்தானைக் கடந்து சுதந்தரிக்கப்போகிற தேசத்தில் உயிரோடிருக்கும் நாளெல்லாம், உங்கள் தேவனாகிய கர்த்தருக்குப் பயப்படக் கற்றுக்கொள்ளும்படிக்கும் ஜனத்தைக்கூட்டி, அதை வாசிக்கவேண்டும் என்ற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தை அறியாத அவர்கள் பிள்ளைகளும் கேட்டு, நீங்கள் யோர்தானைக் கடந்து சுதந்தரிக்கப்போகிற தேசத்தில் உயிரோடிருக்கும் நாளெல்லாம், உங்கள் தேவனாகிய கர்த்தருக்குப் பயப்படக் கற்றுக்கொள்ளும்படிக்கும் ஜனத்தைக்கூட்டி, அதை வாசிக்கவேண்டும் என்ற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தை அறியாத அவர்கள் பிள்ளைகளும் கேட்டு, நீங்கள் யோர்தானைக் கடந்து சுதந்தரிக்கப்போகிற தேசத்தில் உயிரோடிருக்கும் நாளெல்லாம், உங்கள் தேவனாகிய கர்த்தருக்குப் பயப்படக் கற்றுக்கொள்ளும்படிக்கும் ஜனத்தைக்கூட்டி, அதை வாசிக்கவேண்டும் என்ற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ின்பு கர்த்தர் மோசேயை நோக்கி: இதோ, நீ மரிக்குங்காலம் சமீபித்திருக்கிறது; நான் யோசுவாவுக்குக் கட்டளைகொடுக்கும்படி, அவனை அழைத்துக்கொண்டு, ஆசரிப்புக் கூடாரத்தில் வந்து நில்லுங்கள் என்றார்; அப்படியே மோசேயும் யோசுவாவும் போய், ஆசரிப்புக் கூடாரத்தில் நின்ற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ின்பு கர்த்தர் மோசேயை நோக்கி: இதோ, நீ மரிக்குங்காலம் சமீபித்திருக்கிறது; நான் யோசுவாவுக்குக் கட்டளைகொடுக்கும்படி, அவனை அழைத்துக்கொண்டு, ஆசரிப்புக் கூடாரத்தில் வந்து நில்லுங்கள் என்றார்; அப்படியே மோசேயும் யோசுவாவும் போய், ஆசரிப்புக் கூடாரத்தில் நின்ற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ர்த்தர் கூடாரத்திலே மேகஸ்தம்பத்தில் தரிசனமானார்; மேகஸ்தம்பம் கூடாரவாசல்மேல் நின்றது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ர்த்தர் மோசேயை நோக்கி: நீ உன் பிதாக்களோடே படுத்துக்கொள்ளப்போகிறாய்; இந்த ஜனங்கள் எழும்பி, தாங்கள் போயிருக்கும் தேசத்திலுள்ள அந்நிய தேவர்களைச் சோரமார்க்கமாய்ப் பின்பற்றி, என்னைவிட்டு, தங்களுடனே நான் பண்ணின உடன்படிக்கையை மீறுவ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ர்த்தர் மோசேயை நோக்கி: நீ உன் பிதாக்களோடே படுத்துக்கொள்ளப்போகிறாய்; இந்த ஜனங்கள் எழும்பி, தாங்கள் போயிருக்கும் தேசத்திலுள்ள அந்நிய தேவர்களைச் சோரமார்க்கமாய்ப் பின்பற்றி, என்னைவிட்டு, தங்களுடனே நான் பண்ணின உடன்படிக்கையை மீறுவ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ர்த்தர் மோசேயை நோக்கி: நீ உன் பிதாக்களோடே படுத்துக்கொள்ளப்போகிறாய்; இந்த ஜனங்கள் எழும்பி, தாங்கள் போயிருக்கும் தேசத்திலுள்ள அந்நிய தேவர்களைச் சோரமார்க்கமாய்ப் பின்பற்றி, என்னைவிட்டு, தங்களுடனே நான் பண்ணின உடன்படிக்கையை மீறுவ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ந்நாளிலே நான் அவர்கள்மேல் கோபங்கொண்டு, அவர்களைக் கைவிட்டு, என் முகத்தை அவர்களுக்கு மறைப்பேன்; அதினால் அவர்கள் பட்சிக்கப்படும்படிக்கு அநேக தீங்குகளும் இக்கட்டுகளும் அவர்களைத் தொடரும்; அந்நாளிலே அவர்கள்: எங்கள் தேவன் எங்கள் நடுவே இராததினாலே அல்லவா இந்தத் தீங்குகள் எங்களைத் தொடர்ந்தது என்ப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ந்நாளிலே நான் அவர்கள்மேல் கோபங்கொண்டு, அவர்களைக் கைவிட்டு, என் முகத்தை அவர்களுக்கு மறைப்பேன்; அதினால் அவர்கள் பட்சிக்கப்படும்படிக்கு அநேக தீங்குகளும் இக்கட்டுகளும் அவர்களைத் தொடரும்; அந்நாளிலே அவர்கள்: எங்கள் தேவன் எங்கள் நடுவே இராததினாலே அல்லவா இந்தத் தீங்குகள் எங்களைத் தொடர்ந்தது என்ப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ந்நாளிலே நான் அவர்கள்மேல் கோபங்கொண்டு, அவர்களைக் கைவிட்டு, என் முகத்தை அவர்களுக்கு மறைப்பேன்; அதினால் அவர்கள் பட்சிக்கப்படும்படிக்கு அநேக தீங்குகளும் இக்கட்டுகளும் அவர்களைத் தொடரும்; அந்நாளிலே அவர்கள்: எங்கள் தேவன் எங்கள் நடுவே இராததினாலே அல்லவா இந்தத் தீங்குகள் எங்களைத் தொடர்ந்தது என்ப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கள் வேறே தேவர்களிடத்தில் திரும்பிப்போய்ச் செய்த சகல தீமைகளினிமித்தமும் நான் அந்நாளில் என் முகத்தை மறைக்கவே மறைப்பே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ப்பொழுது நீங்கள் இந்தப் பாட்டை எழுதிக்கொண்டு, இதை இஸ்ரவேல் புத்திரருக்குப் படிப்பித்து, இந்தப்பாட்டு எனக்குச் சாட்சியாக இஸ்ரவேல் புத்திரருக்குள்ளே இருக்கும்படி இதை அவர்கள் வாயில் வழங்கப்பண்ணுங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ப்பொழுது நீங்கள் இந்தப் பாட்டை எழுதிக்கொண்டு, இதை இஸ்ரவேல் புத்திரருக்குப் படிப்பித்து, இந்தப்பாட்டு எனக்குச் சாட்சியாக இஸ்ரவேல் புத்திரருக்குள்ளே இருக்கும்படி இதை அவர்கள் வாயில் வழங்கப்பண்ணுங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ான் அவர்கள் பிதாக்களுக்கு ஆணையிட்டுக்கொடுத்த பாலும் தேனும் ஓடுகிற தேசத்தில் அவர்களைப் பிரவேசிக்கப்பண்ணினபின்பு, அவர்கள் புசித்துத் திர்ப்தியாகிக் கொழுத்துப்போயிருக்கும்போது, அவர்கள் வேறே தேவர்களிடத்தில் திரும்பி, அவர்களைச் சேவித்து, எனக்குக் கோபம்மூட்டி, என் உடன்படிக்கையை மீறுவா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ான் அவர்கள் பிதாக்களுக்கு ஆணையிட்டுக்கொடுத்த பாலும் தேனும் ஓடுகிற தேசத்தில் அவர்களைப் பிரவேசிக்கப்பண்ணினபின்பு, அவர்கள் புசித்துத் திர்ப்தியாகிக் கொழுத்துப்போயிருக்கும்போது, அவர்கள் வேறே தேவர்களிடத்தில் திரும்பி, அவர்களைச் சேவித்து, எனக்குக் கோபம்மூட்டி, என் உடன்படிக்கையை மீறுவ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ான் அவர்கள் பிதாக்களுக்கு ஆணையிட்டுக்கொடுத்த பாலும் தேனும் ஓடுகிற தேசத்தில் அவர்களைப் பிரவேசிக்கப்பண்ணினபின்பு, அவர்கள் புசித்துத் திர்ப்தியாகிக் கொழுத்துப்போயிருக்கும்போது, அவர்கள் வேறே தேவர்களிடத்தில் திரும்பி, அவர்களைச் சேவித்து, எனக்குக் கோபம்மூட்டி, என் உடன்படிக்கையை மீறுவா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நேக தீங்குகளும் இக்கட்டுகளும் அவர்களைத் தொடரும்போது, அவர்கள் சந்ததியாரின் வாயில் மறந்துபோகாதிருக்கும் இந்தப் பாட்டே அவர்களுக்கு விரோதமான சாட்சி பகரும்; நான் ஆணையிட்டுக்கொடுத்த தேசத்தில் அவர்களைப் பிரவேசிக்கப்பண்ணாதிருக்கிற இப்பொழுதே அவர்கள் கொண்டிருக்கும் எண்ணம் இன்னது என்று அறிவேன் என்றார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நேக தீங்குகளும் இக்கட்டுகளும் அவர்களைத் தொடரும்போது, அவர்கள் சந்ததியாரின் வாயில் மறந்துபோகாதிருக்கும் இந்தப் பாட்டே அவர்களுக்கு விரோதமான சாட்சி பகரும்; நான் ஆணையிட்டுக்கொடுத்த தேசத்தில் அவர்களைப் பிரவேசிக்கப்பண்ணாதிருக்கிற இப்பொழுதே அவர்கள் கொண்டிருக்கும் எண்ணம் இன்னது என்று அறிவேன் என்றார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நேக தீங்குகளும் இக்கட்டுகளும் அவர்களைத் தொடரும்போது, அவர்கள் சந்ததியாரின் வாயில் மறந்துபோகாதிருக்கும் இந்தப் பாட்டே அவர்களுக்கு விரோதமான சாட்சி பகரும்; நான் ஆணையிட்டுக்கொடுத்த தேசத்தில் அவர்களைப் பிரவேசிக்கப்பண்ணாதிருக்கிற இப்பொழுதே அவர்கள் கொண்டிருக்கும் எண்ணம் இன்னது என்று அறிவேன் என்றார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ன்றைக்கே மோசே அந்தப் பாட்டை எழுதி, அதை இஸ்ரவேல் புத்திரருக்குப் படிப்பித்தா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 நூனின் குமாரனாகிய யோசுவாவை நோக்கி: நீ பலங்கொண்டு திடமனதாயிரு, இஸ்ரவேல் புத்திரருக்கு நான் ஆணையிட்டுக்கொடுத்த தேசத்தில் நீ அவர்களை நடத்திக்கொண்டுபோவாய்; நான் உன்னோடிருப்பேன் என்று கட்டளையிட்டார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 நூனின் குமாரனாகிய யோசுவாவை நோக்கி: நீ பலங்கொண்டு திடமனதாயிரு, இஸ்ரவேல் புத்திரருக்கு நான் ஆணையிட்டுக்கொடுத்த தேசத்தில் நீ அவர்களை நடத்திக்கொண்டுபோவாய்; நான் உன்னோடிருப்பேன் என்று கட்டளையிட்டார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மோசே இந்த நியாயப்பிரமாணத்தின் வார்த்தைகள் முழுவதையும் ஒரு புஸ்தகத்தில் எழுதி முடித்தபின்பு,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மோசே கர்த்தருடைய உடன்படிக்கைப் பெட்டியைச் சுமக்கிற லேவியரை நோக்கி: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மோசே கர்த்தருடைய உடன்படிக்கைப் பெட்டியைச் சுமக்கிற லேவியரை நோக்கி: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ீங்கள் இந்த நியாயப்பிரமாண புஸ்தகத்தை எடுத்து, அதை உங்கள் தேவனாகிய கர்த்தருடைய உடன்படிக்கைப் பெட்டியின் பக்கத்திலே வையுங்கள்; அங்கே அது உனக்கு விரோதமான சாட்சியாயிருக்கும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ீங்கள் இந்த நியாயப்பிரமாண புஸ்தகத்தை எடுத்து, அதை உங்கள் தேவனாகிய கர்த்தருடைய உடன்படிக்கைப் பெட்டியின் பக்கத்திலே வையுங்கள்; அங்கே அது உனக்கு விரோதமான சாட்சியாயிருக்கும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ான் உன் கலகக்குணத்தையும் உன் கடினக் கழுத்தையும் அறிந்திருக்கிறேன்; இன்று நான் இன்னும் உங்களுடன் உயிரோடிருக்கையில், கர்த்தருக்கு விரோதமாகக் கலகம்பண்ணினீர்களே; என் மரணத்திற்குப்பின்பு எவ்வளவு அதிகமாய்க் கலகம்பண்ணுவீர்கள்!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ான் உன் கலகக்குணத்தையும் உன் கடினக் கழுத்தையும் அறிந்திருக்கிறேன்; இன்று நான் இன்னும் உங்களுடன் உயிரோடிருக்கையில், கர்த்தருக்கு விரோதமாகக் கலகம்பண்ணினீர்களே; என் மரணத்திற்குப்பின்பு எவ்வளவு அதிகமாய்க் கலகம்பண்ணுவீர்கள்!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ான் உன் கலகக்குணத்தையும் உன் கடினக் கழுத்தையும் அறிந்திருக்கிறேன்; இன்று நான் இன்னும் உங்களுடன் உயிரோடிருக்கையில், கர்த்தருக்கு விரோதமாகக் கலகம்பண்ணினீர்களே; என் மரணத்திற்குப்பின்பு எவ்வளவு அதிகமாய்க் கலகம்பண்ணுவீர்கள்!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உங்கள் கோத்திரங்களிலுள்ள மூப்பர் உங்கள் அதிபதிகள் எல்லாருடைய காதுகளும் கேட்கத்தக்கதாக நான் இந்த வார்த்தைகளைச் சொல்லவும், அவர்களுக்கு விரோதமாக வானத்தையும் பூமியையும் சாட்சிவைக்கவும் அவர்களை என்னிடத்தில் கூடிவரச்செய்யுங்கள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உங்கள் கோத்திரங்களிலுள்ள மூப்பர் உங்கள் அதிபதிகள் எல்லாருடைய காதுகளும் கேட்கத்தக்கதாக நான் இந்த வார்த்தைகளைச் சொல்லவும், அவர்களுக்கு விரோதமாக வானத்தையும் பூமியையும் சாட்சிவைக்கவும் அவர்களை என்னிடத்தில் கூடிவரச்செய்யுங்கள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என் மரணத்திற்குப்பின்பு நீங்கள் நிச்சயமாய் உங்களைக் கெடுத்து, நான் உங்களுக்குக் கட்டளையிட்ட வழியைவிட்டு விலகுவீர்கள்; ஆகையால், கடைசிநாட்களில் தீங்கு உங்களுக்கு நேரிடும்; உங்கள் கைக்கிரியைகளினாலே கர்த்தரைக் கோபப்படுத்தும்படிக்கு, அவர் பார்வைக்குப் பொல்லாப்பானதைச் செய்வீர்கள் என்பதை அறிவேன் என்று சொல்லி,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என் மரணத்திற்குப்பின்பு நீங்கள் நிச்சயமாய் உங்களைக் கெடுத்து, நான் உங்களுக்குக் கட்டளையிட்ட வழியைவிட்டு விலகுவீர்கள்; ஆகையால், கடைசிநாட்களில் தீங்கு உங்களுக்கு நேரிடும்; உங்கள் கைக்கிரியைகளினாலே கர்த்தரைக் கோபப்படுத்தும்படிக்கு, அவர் பார்வைக்குப் பொல்லாப்பானதைச் செய்வீர்கள் என்பதை அறிவேன் என்று சொல்லி,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என் மரணத்திற்குப்பின்பு நீங்கள் நிச்சயமாய் உங்களைக் கெடுத்து, நான் உங்களுக்குக் கட்டளையிட்ட வழியைவிட்டு விலகுவீர்கள்; ஆகையால், கடைசிநாட்களில் தீங்கு உங்களுக்கு நேரிடும்; உங்கள் கைக்கிரியைகளினாலே கர்த்தரைக் கோபப்படுத்தும்படிக்கு, அவர் பார்வைக்குப் பொல்லாப்பானதைச் செய்வீர்கள் என்பதை அறிவேன் என்று சொல்லி,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இஸ்ரவேல் சபையார் எல்லாரும் கேட்க மோசே இந்தப் பாட்டின் வார்த்தைகளை முடியும்வரையும் சொன்ன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971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ইস্রায়েলের সমস্ত লোকদের এই সব কথা বলা শেষ হল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মোশি বললেন, “আমার বযস এখন 120 বছর| আমি আর তোমাদের পরিচালনা করতে পারব না| প্রভু আমায় বলেছেন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‘তুমি যর্দন নদী পার হয়ে যাবে না|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কিন্তু প্রভু তোমাদের লোকদের সেই দেশে পথ দেখিয়ে নিয়ে যাবেন| প্রভু তোমাদের জন্য এই সমস্ত জাতি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ধ্বংস করবেন এবং তোমরা তাদের দেশ ছিনিয়ে নেবে| প্রভুর প্রতিজ্ঞা অনুসারে যিহোশূয় তোমাদের পথ দেখা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“প্রভু সীহোন এবং ওগ এই ইমোরীয় রাজাদের ধ্বংস করে তাদের প্রতি এবং তাদের দেশের প্রতি যা করেছিলে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দের প্রতিও তাই কর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এই সমস্ত জাতিকে হারাতে প্রভু তোমাদের সাহায্য করবেন| কিন্তু আমি তোমাদের যা যা করতে বলি তার সব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রা তাদের প্রতি কর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দৃঢ় এবং সাহসী হও, ঐ সমস্ত লোকদের ভয় পেও না! কারণ প্রভু, তোমাদের ঈশ্বর, তোমাদের সঙ্গে আছেন| তিন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াদের ছেড়ে যাবেন না বা হতাশ করবেন না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তখন মোশি সমস্ত ইস্রায়েলের সামনে যিহোশূয়কে ডেকে বললেন, “শক্ত হও, মনে সাহস আনো| য়ে দেশ প্রভ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দের পূর্বপুরুষদের দেবেন বলে প্রতিজ্ঞা করেছিলেন, তুমি তাদের সেখানে নিয়ে যাবে এবং সেই দেশ ত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ধিকার কর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প্রভু তোমায় পথ দেখাবেন, তিনি নিজেই তোমার সঙ্গে আছেন| তিনি তোমাকে ছাড়বেন না বা ত্যাগ করবেন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ুশ্চিন্তা করো না, ভয় পেও না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তারপর মোশি সেই শিক্ষাগুলি লিখে যাজকদের হাতে দিলেন| যাজকরা ছিল লেবি গোষ্ঠীর লোক, যাদের কাজ ছি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ভুর চুক্তির সেই সিন্দুক বহন করা| মোশি ইস্রায়েলের সমস্ত প্রবীণদের কাছেও শিক্ষাগুলি দ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তারপর মোশি তাদের এই আজ্ঞা দিয়ে বললেন, “প্রত্যেক সাত বছরের শেষে, মুক্তির বছরে অর্থাত্‌ কুটিরবা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উত্সবের সময়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য়ে সময় ইস্রায়েলের সমস্ত লোক প্রভু তোমাদের ঈশ্বরের মনোনীত স্থানে প্রভুর সাথে সাক্ষাত্‌ কর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সবে, সেই সময় তুমি অবশ্যই এই শিক্ষাগুলি লোকদের কাছে পাঠ করবে যাতে তারা তা শুনতে পা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সকল পুরুষ, স্ত্রীলোক, শিশুদের এবং তোমাদের মধ্যে বাসকারী বিদেশীদের অবশ্যই একসাথে জড়ো করবে| তা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ই সব শিক্ষা শুনবে ও তোমাদের প্রভু ঈশ্বরকে সম্মান করতে শিখবে| তখন তারা ব্যবস্থার য়ে য়ে বিষয় আছ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র সবই পালন করতে পা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উত্তরপুরুষরা যদি শিক্ষাগুলি না জেনে থাকে তবে তারাও শুনবে এবং প্রভু, তোমাদের ঈশ্বরকে, সম্মান কর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িখবে| তারা যতদিন তোমার দেশে বাস করবে ততদিন প্রভুকে সম্মান করবে| শীঘ্রই তোমরা যর্দন নদী পার হয়ে সে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শ অধিকার কর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প্রভু মোশিকে বললেন, “এখন তোমার মৃত্যুর সময় হয়ে এসেছে| যিহোশূয়কে নিয়ে সমাগম তাঁবুর কাছে এস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ি বলব যিহোশূয়কে কি করতে হবে|” তাই মোশি ও যিহোশূয় সমাগম তাঁবুতে গে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প্রভু সেই তাঁবুর কাছে মেঘস্তম্ভের দর্শন দিলেন| সেই মেঘস্তম্ভ তাঁবুর দরজায দাঁড়িয়ে রইল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প্রভু মোশিকে বললেন, “তুমি শীঘ্রই মারা যাবে এবং তুমি তোমার পূর্বপুরুষদের কাছে গেলে পর এই লোক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র প্রতি বিশ্বস্ত থাকবে না| আমি তাদের সাথে য়ে চুক্তি করেছি তা তারা ভেঙ্গে ফেলবে| তারা আমা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িত্যাগ করে য়ে দেশে যাচ্ছে সেই দেশের মূর্ত্তিদের পূজা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সেই সময় আমি তাদের উপর অত্যন্ত ক্রুদ্ধ হব এবং তাদের পরিত্যাগ করব| আমি তাদের সাহায্য কর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স্বীকার করব আর তারা ধ্বংস হবে| তাদের প্রতি বহুবিধ ভয়ঙ্কর ঘটনা ঘটবে, তারা অনেক কষ্টেও পড়বে| তখ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রা বলবে, ‘আমাদের প্রতি এইসব অমঙ্গল ঘটছে কারণ আমাদের ঈশ্বর আমাদের সঙ্গে নেই|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সেই সময় আমি তাদের সাহায্য করব না কারণ তারা মন্দ কাজ করবে এবং অন্য দেবতাদের পূজা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“তাই এই গানটা লিখে নাও এবং ইস্রায়েলের লোকদের তা শেখাও| তাদের এই গান গাইতে শেখাও, তাহলে এই গা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স্রায়েলের লোকর বিরুদ্ধে আমার সাক্ষী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1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আমি তাদের পূর্বপুরুষদের য়ে দেশ দেব বলে প্রতিজ্ঞা করেছিলাম, আমি তাদের সেই দেশে নিয়ে যাব| সে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1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শ উত্তম বিষয়ে পরিপূর্ণ আর তারা যা চায তাই-ই খেতে পেলে তারা হৃষ্টপুষ্ট হবে কিন্তু তখন তারা ঘু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1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সবে এবং অন্য দেবতার সেবা করবে| তারা আমার কাছ থেকে দূরে সরে যাবে এবং আমার নিয়ম ভেঙ্গে ফেল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1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তখন তাদের প্রতি বহু ভয়ঙ্কর ঘটনা ঘটবে| তারা অনেক কষ্টে পড়বে| সেই সময়ে তাদের লোকদের এই গান মন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1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ড়বে এবং তারা তাদের ভুল বুঝবে| আমি তাদের য়ে দেশ দেব বলে প্রতিজ্ঞা করেছিলাম সেই দেশে এখনও নিয়ে যা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1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, কিন্তু আমি জানি সেখানে তারা কি করার পরিকল্পনা করছ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1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তাই সেই দিনেই মোশি সেই গান লিখলেন এবং ইস্রায়েলের লোকদের তা শেখা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1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তখন প্রভু নূনের পুত্র যিহোশূয়কে বললেন, “শক্ত হও, সাহসী হও| আমি ইস্রায়েলীয়দের য়ে দেশ দেব বল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1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তিজ্ঞা করেছি, সেই দেশে তুমি তাদের নিয়ে যাবে আর আমি তোমার সাথে থাকব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1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এই সমস্ত শিক্ষা মোশি যত্ন সহকারে একটি বইয়ে লিখ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1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আর তা লেখা শেষ হলে, তিনি লেবীয়দের একটি আদেশ দিলেন| (এই লেবীয়েরা প্রভুর চুক্তির সিন্দুক ব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1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য়ে য়েত|) মোশি বললে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1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“ব্যবস্থাপুস্তক বই নিয়ে প্রভু তোমাদের ঈশ্বরের চুক্তির সিন্দুকের পাশে রাখ| তাহলে তা তোম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1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রুদ্ধে সাক্ষী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1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আমি জানি তোমরা খুব একগুঁযে, তোমরা তোমাদের মত করে জীবন কাটাতে চাও| দেখ আমি তোমাদের সাথ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1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থাকাকালীনই তোমরা প্রভুর বাধ্য হতে অস্বীকার করেছিলে| তাই আমি জানি য়ে আমার মৃত্যুর পরও তোমরা তাঁ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1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াধ্য হতে অস্বীকার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1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তোমার পরিবারগোষ্ঠীর সমস্ত উচ্চপদস্থ কর্মচারী ও নেতাদের এক জায়গায় জড়ো করো| আমি তাদের এই স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1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ষয় বলব এবং তাদের বিরুদ্ধে আকাশ ও পৃথিবীকে সাক্ষী করব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1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আমি জানি আমার মৃত্যুর পর তোমরা মন্দ হয়ে পড়বে| আমি য়ে ভাবে আজ্ঞা করেছি তার থেকে তোমরা দূরে স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1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বে| ভবিষ্যতে তোমাদের অমঙ্গল হবে| কারণ প্রভু য়ে কাজ মন্দ বলেন তোমরা সেই সবই করতে চাও এবং তোম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1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ন্দ কাজের দ্বারা তাঁকে অসন্তুষ্ট কর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1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ইস্রায়েলের সমস্ত লোক এক জায়গায় জড়ো হলে মোশি তাদের জন্য এই গানের সবটাই গাইলেন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4">
  <a:themeElements>
    <a:clrScheme name="Theme9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2026-10-20T02:30:41Z</dcterms:created>
  <dcterms:modified xsi:type="dcterms:W3CDTF">2026-10-20T02:30:41Z</dcterms:modified>
  <dc:title>দ্বিতীয় বিবরণ : 31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