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 யோபு தன் வாயைத் திறந்து, தான் பிறந்த நாளைச் சப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சனித்துச் சொன்ன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ராத்திரி தனிமையாயிருப்பதாக; அதிலே கெம்பீரசத்தம் இல்லாமற்போ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 இருந்த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ஏந்திக்கொள்ள மடியும், நான் பாலுண்ண ஸ்தனங்களும் உண்டாயிருந்ததெ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 கேட்கப்பட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ாகச் சந்தோஷப்படுகிற நிர்ப்பாக்கியருமாகிய இவர்களுக்கு வெளிச்சமும், மனச்சஞ்சலமுள்ள இவர்களுக்கு ஜீவனும் கொடுக்கப்படுகிறதினால் பலன் எ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के बाद अय्यूब मुंह खोल कर अपने जन्मदिन को धिक्का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ह दिन जल जाए जिस में मैं उत्पन्न हुआ, और वह रात भी जिस में कहा गया, कि बेटे का गर्भ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 दिन अन्धियारा हो जाए! ऊपर से ईश्वर उसकी सुधि न ले, और न उस में प्रकाश हो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न्धियारा और मृत्यु की छाया उस पर रहे। बादल उस पर छाए रहें; और दिन को अन्धेरा कर देने वाली चीज़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डर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घोर अन्धकार उस रात को पकड़े; वर्ष के दिनों के बीच वह आनन्द न करने पाए, और न महीनों में उसकी गिन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ुनो, वह रात बांझ हो जाए; उस में गाने का शब्द न सुन प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लोग किसी दिन को धिक्कारते हैं, और लिब्यातान को छेड़ने में निपुण हैं, उसे धिक्का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ी संध्या के तारे प्रकाश न दें; वह उजियाले की बाट जोहे पर वह उसे न मिले, वह भोर की पलकों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ने न प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उसने मेरी माता की कोख को बन्द न किया और कष्ट को मेरी दृष्टि से न छि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ैं गर्भ ही में क्यों न मर गया? पेट से निकलते ही मेरा प्राण क्यों न छूट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घुटनों पर क्यों लिया गया? मैं छातियों को क्यों पीने पा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ऐसा न होता तो मैं चुपचाप पड़ा रहता, मैं सोता रहता और विश्राम कर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मैं पृथ्वी के उन राजाओं और मन्त्रियों के साथ होता जिन्होंने अपने लिये सुनसान स्थान बनवा लि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ा मैं उन राजकुमारों के साथ होता जिनके पास सोना था जिन्होंने अपने घरों को चान्दी से भर लिय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ा मैं असमय गिरे हुए गर्भ की नाईं हुआ होता, वा ऐसे बच्चों के समान होता जिन्होंने उजियाले को क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ही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 दशा में दुष्ट लोग फिर दु:ख नहीं देते, और थके मांदे विश्राम प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 में बन्धुए एक संग सुख से रहते हैं; और परिश्रम कराने वाले का शब्द नहीं सुन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 में छोटे बड़े सब रहते हैं, और दास अपने स्वामी से स्वतन्त्र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ु:खियों को उजियाला, और उदास मन वालों को जीवन क्यों दिया ज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े मृत्यु की बाट जोहते हैं पर वह आती नहीं; और गड़े हुए धन से अधिक उसकी खोज करत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े क़ब्र को पहुंचकर आनन्दित और अत्यन्त मगन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जियाला उस पुरुष को क्यों मिलता है जिसका मार्ग छिपा है, जिसके चारों ओर ईश्वर ने घेरा बान्ध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ुझे तो रोटी खाने की सन्ती लम्बी लम्बी सांसें आती हैं, और मेरा विलाप धारा की नाईं बहत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ोंकि जिस डरावनी बात से मैं डरता हूँ, वही मुझ पर आ पड़ती है, और जिस बात से मैं भय खाता हूँ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 पर आ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ुझे न तो चैन, न शान्ति, न विश्राम मिलता है; परन्तु दु:ख ही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2026-10-21T07:43:08Z</dcterms:created>
  <dcterms:modified xsi:type="dcterms:W3CDTF">2026-10-21T07:43:08Z</dcterms:modified>
  <dc:title>अय्यूब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