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சம்லா மரித்தபின், நதியோரமான ரேகோபோத்தானாகிய சவுல் அவன் ஸ்தானத்தில் ராஜாவா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வுல் மரித்தபின், அக்போரின் குமாரன் பாகாலானான் அவன் ஸ்தானத்தில் ராஜாவா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ாகாலானான் மரித்தபின், ஆதாத், அவன் ஸ்தானத்தில் ராஜாவானான்; இவன் பட்டணத்தின்பேர் பாகி; மேசகாபின் குமாரத்தியாகிய மாத்திரேத்தின் குமாரனான அவன் மனைவியின் பேர் மெகேதபேல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ாகாலானான் மரித்தபின், ஆதாத், அவன் ஸ்தானத்தில் ராஜாவானான்; இவன் பட்டணத்தின்பேர் பாகி; மேசகாபின் குமாரத்தியாகிய மாத்திரேத்தின் குமாரனான அவன் மனைவியின் பேர் மெகேதபேல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தாத் மரித்தபின், ஏதோமில் ஏற்பட்ட பிரபுக்களானவர்கள்; திம்னா பிரபு, அல்யா பிரபு, எதேத் பிரப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கோலிபாமா பிரபு, ஏலா பிரபு, பினோன் பிரப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கேனாஸ் பிரபு, தேமான் பிரபு, மிப்சார் பிரப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மக்தியேல் பிரபு, ஈராம் பிரபு, இவர்களே ஏதோமின் பிரபுக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ாம், சேத், ஏனோஸ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ேனான், மகலாலெயேல், யாரேத்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ோக்கு, மெத்தூசலா, லாமேக்க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ோவா, சேம், காம், யாப்பேத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ப்பேத்தின் குமாரர், கோமேர், மாகோகு, மாதாய், யாவான், தூபால், மேசேக்கு, தீராஸ் என்ப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ோமரின் குமாரர், அஸ்கினாஸ், ரீப்பாத்து, தொகர்மா என்ப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வானின் குமாரர், எலிசா, தர்ஷீஸ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த்தீம், தொதானீம் என்பவர்கள். காமின் குமாரர், கூஷ், மிஸ்ராயீம், பூத், கானான் என்பவ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ூஷின் குமாரர், சேபா, விலா, சப்தா, ராமா, சப்திகா என்பவர்கள்; ராமாவின் குமாரர், சேபா, திதான் என்பவ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ூஷின் குமாரர், சேபா, விலா, சப்தா, ராமா, சப்திகா என்பவர்கள்; ராமாவின் குமாரர், சேபா, திதான் என்ப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ூஷ் நிம்ரோதைப் பெற்றான்; இவன் பூமியிலே பராக்கிரமசாலியா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ிஸ்ராயீம் லூதீமியரையும், ஆனாமியரையும், லெகாபியரையும், நப்தூகியரைய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த்ரூசியரையும், பெலிஸ்தரைப் பெற்ற கஸ்லூகியரையும், கப்தோரியரையும் பெற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ானான் தன் மூத்தமகனாகிய சீதோனையும், கேத்தைய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ூசியரையும், மோரியாயும், கிர்காசியரைய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வியரையும், அர்கீயரையும், சீநியரைய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ர்வாதியரையும், செமரியரையும், காமாத்தியரையும் பெற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ேமின் குமாரர், ஏலாம், அசூர், அர்பக்சாத், லூத், ஆராம், ஊத்ஸ், கூல், கேத்தெர், மேசக் என்பவ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ேமின் குமாரர், ஏலாம், அசூர், அர்பக்சாத், லூத், ஆராம், ஊத்ஸ், கூல், கேத்தெர், மேசக் என்ப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ர்பக்சாத் சாலாவைப் பெற்றான்; சாலா ஏபேரைப் பெற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பேருக்கு இரண்டு குமாரர் பிறந்தார்கள்; ஒருவன் பேர் பேலேகு, ஏனெனில் அவன் நாட்களில் பூமி பகுக்கப்பட்டது; அவன் சகோதரன் பேர் யொக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பேருக்கு இரண்டு குமாரர் பிறந்தார்கள்; ஒருவன் பேர் பேலேகு, ஏனெனில் அவன் நாட்களில் பூமி பகுக்கப்பட்டது; அவன் சகோதரன் பேர் யொக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ொக்தான் அல்மோதாதையும், சாலேப்பையும், ஆசர்மாவேத்தையும், யேராகைய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ோராமையும், ஊசாலையும், திக்லாவைய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ஓபாலையும், அபிமாவேலையும், சேபாவைய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ஓப்பீரையும், ஆவிலாவையும், யோபாபையும் பெற்றான்; இவர்கள் எல்லாரும் யொக்தானின் குமார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ேம், அர்பக்சாத், சாலா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பேர், பேலேகு, ரெகூ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ெரூகு, நாகோர், தேராக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பிராமாகிய ஆபிரகா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பிரகாமின் குமாரர், ஈசாக்கு, இஸ்மவேல் என்பவ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ர்களுடைய சந்ததிகளாவன: இஸ்மவேலின் மூத்த குமாரனாகிய நெபாயோத், கேதார், அத்பியேல், மிப்சா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ர்களுடைய சந்ததிகளாவன: இஸ்மவேலின் மூத்த குமாரனாகிய நெபாயோத், கேதார், அத்பியேல், மிப்சா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ிஷ்மா, தூமா, மாசா, ஆதாத், தேமா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ெத்தூர், நாபீஸ், கேத்மா என்பவர்கள்; இவர்கள் இஸ்மவேலின் குமார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பிரகாமின் மறுமனையாட்டியாகிய கேத்தூராள் பெற்ற குமாரர், சிம்ரான், யக்ஷான், மேதான், மீதியான், இஸ்பாக், சூவா என்பவர்கள்; யக்ஷானின் குமாரர், சேபா, தேதான் என்பவ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பிரகாமின் மறுமனையாட்டியாகிய கேத்தூராள் பெற்ற குமாரர், சிம்ரான், யக்ஷான், மேதான், மீதியான், இஸ்பாக், சூவா என்பவர்கள்; யக்ஷானின் குமாரர், சேபா, தேதான் என்பவ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ீதியானின் குமாரர், ஏப்பா, ஏப்பேர், ஆனோக்கு, அபீதா, எல்தாகா என்பவர்கள்; இவர்கள் எல்லாரும் கேத்துராளின் குமார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ீதியானின் குமாரர், ஏப்பா, ஏப்பேர், ஆனோக்கு, அபீதா, எல்தாகா என்பவர்கள்; இவர்கள் எல்லாரும் கேத்துராளின் குமார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பிரகாம் ஈசாக்கைப் பெற்றான்; ஈசாக்கின் குமாரர், ஏசா இஸ்ரவேல் என்பவ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ஏசாவின் குமாரர், எலீப்பாஸ், ரெகுவேல், எயூஷ், யாலாம், கோராகு என்பவ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லிப்பாசின் குமாரர், தேமான், ஓமார், செப்பி, கத்தாம், கேனாஸ், திம்னா, அமலேக்கு என்பவ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ரெகுவேலின் குமாரர், நகாத், சேராகு, சம்மா, மீசா என்பவ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ேயீரின் குமாரர், லோத்தான், சோபால், சிபியோன், ஆனா, தீசோன், எத்சேர், தீசான் என்பவ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லோத்தானின் குமாரர், ஓரி, ஓமாம் என்பவர்கள்; லோத்தானின் சகோதரி திம்னாள் என்பவ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ோபாலின் குமாரர், அல்வான், மானகாத், ஏபால், செப்போ, ஓனாம் என்பவர்கள்; சிபியோனின் குமாரர், அயா, ஆனாகு என்பவ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ோபாலின் குமாரர், அல்வான், மானகாத், ஏபால், செப்போ, ஓனாம் என்பவர்கள்; சிபியோனின் குமாரர், அயா, ஆனாகு என்பவ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னாகின் குமாரரில் ஒருவன் திஷோன் என்பவன்; திஷோனின் குமாரர், அம்ராம், எஸ்பான் இத்தரான், கெரான் என்பவ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ஏத்சேரின் குமாரர், பில்கான், சகவான், யாக்கான் என்பவர்கள்; திஷானின் குமாரர், ஊத்ஸ், அரான் என்பவ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ஸ்ரவேல் புத்திரரை ஒரு ராஜா ஆளாததற்கு முன்னே, ஏதோம் தேசத்தில் அரசாண்ட ராஜாக்களானவர்கள் பயோரின குமாரன் பேலா என்பவன்; இவன் பட்டணத்தின் பேர் தின்காபா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ஸ்ரவேல் புத்திரரை ஒரு ராஜா ஆளாததற்கு முன்னே, ஏதோம் தேசத்தில் அரசாண்ட ராஜாக்களானவர்கள் பயோரின குமாரன் பேலா என்பவன்; இவன் பட்டணத்தின் பேர் தின்காபா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ேலா மரித்தபின் போஸ்ரா ஊரானாகிய சேராகின் குமாரன் யோபாப் அவன் ஸ்தானத்தில் ராஜாவா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யோபாப் மரித்தபின், தேமானியரின் தேசத்தானாகிய ஊசாம் அவன் ஸ்தானத்தில் ராஜாவா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ஊசாம் மரித்தபின், பேதாதின் குமாரன் ஆதாத் அவன் ஸ்தானத்தில் ராஜாவானான், இவன் மீதியானியரை மோவாபின் நாட்டிலே முறிய அடித்தவன்; இவன் பட்டணத்தின்பேர் ஆவீத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ஊசாம் மரித்தபின், பேதாதின் குமாரன் ஆதாத் அவன் ஸ்தானத்தில் ராஜாவானான், இவன் மீதியானியரை மோவாபின் நாட்டிலே முறிய அடித்தவன்; இவன் பட்டணத்தின்பேர் ஆவீத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தாத் மரித்தபின், மஸ்ரேக்கா ஊரானாகிய சம்லா அவன் ஸ்தானத்தில்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4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And when Samlah was dead, Shaul of Rehoboth by the river reigned in his posi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And when Shaul was dead, Baalhanan the son of Achbor reigned in his posi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And when Baalhanan was dead, Hadad reigned in his position: and the name of his city was Pai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his wife's name was Mehetabel, the daughter of Matred, the daughter of Mezahab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Hadad died also. And the dukes of Edom were; duke Timnah, duke Aliah, duke Jethet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Duke Aholibamah, duke Elah, duke Pin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Duke Kenaz, duke Teman, duke Mibza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Duke Magdiel, duke Iram. These are the dukes of Edo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dam, Sheth, Enos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Kenan, Mahalaleel, Jere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noch, Methuselah, Lamec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Noah, Shem, Ham, and Japhe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sons of Japheth; Gomer, and Magog, and Madai, and Javan, and Tubal, and Meshech, and Tira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sons of Gomer; Ashchenaz, and Riphath, and Togarm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sons of Javan; Elishah, and Tarshish, Kittim, and Dodan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sons of Ham; Cush, and Mizraim, Put, and Cana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 sons of Cush; Seba, and Havilah, and Sabta, and Raamah, and Sabtecha. And the son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aamah; Sheba, and Ded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Cush brings forth Nimrod: he began to be mighty upon 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Mizraim brings forth Ludim, and Anamim, and Lehabim, and Naphtuhi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Pathrusim, and Casluhim, (of whom came the Philistines,) and Caphthor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Canaan brings forth Zidon his firstborn, and Het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Jebusite also, and the Amorite, and the Girgash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Hivite, and the Arkite, and the Sin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Arvadite, and the Zemarite, and the Hamathit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sons of Shem; Elam, and Asshur, and Arphaxad, and Lud, and Aram, and Uz, and Hul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ether, and Meshec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Arphaxad brings forth Shelah, and Shelah brings forth Eb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unto Eber were born two sons: the name of the one was Peleg; because in his days the ear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 divided: and his brother's name was Jokt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Joktan brings forth Almodad, and Sheleph, and Hazarmaveth, and Jer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adoram also, and Uzal, and Dikl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Ebal, and Abimael, and Sheb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Ophir, and Havilah, and Jobab. All these were the sons of Jokt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Shem, Arphaxad, Shel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Eber, Peleg, Reu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Serug, Nahor, Ter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bram; the same is Abraha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 sons of Abraham; Isaac, and Ishma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se are their generations: The firstborn of Ishmael, Nebaioth; then Kedar, and Adbeel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bsa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Mishma, and Dumah, Massa, Hadad, and Tem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Jetur, Naphish, and Kedemah. These are the sons of Ishma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Now the sons of Keturah, Abraham's concubine: she bare Zimran, and Jokshan, and Medan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dian, and Ishbak, and Shuah. And the sons of Jokshan; Sheba, and Ded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the sons of Midian; Ephah, and Epher, and Henoch, and Abida, and Eldaah. All these are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s of Ketur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Abraham brings forth Isaac. The sons of Isaac; Esau and Isra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The sons of Esau; Eliphaz, Reuel, and Jeush, and Jaalam, and Kor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The sons of Eliphaz; Teman, and Omar, Zephi, and Gatam, Kenaz, and Timna, and Amale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The sons of Reuel; Nahath, Zerah, Shammah, and Mizz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the sons of Seir; Lotan, and Shobal, and Zibeon, and Anah, and Dishon, and Ezar, and Dish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the sons of Lotan; Hori, and Homam: and Timna was Lotan's sis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The sons of Shobal; Alian, and Manahath, and Ebal, Shephi, and Onam. and the sons of Zibeo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iah, and An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The sons of Anah; Dishon. And the sons of Dishon; Amram, and Eshban, and Ithran, and Cher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The sons of Ezer; Bilhan, and Zavan, and Jakan. The sons of Dishan; Uz, and Ar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Now these are the kings that reigned in the land of Edom before any king reigned ove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ildren of Israel; Bela the son of Beor: and the name of his city was Dinhab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nd when Bela was dead, Jobab the son of Zerah of Bozrah reigned in his posi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And when Jobab was dead, Husham of the land of the Temanites reigned in his posi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And when Husham was dead, Hadad the son of Bedad, which stroke Midian in the field of Moab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igned in his position: and the name of his city was Avi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And when Hadad was dead, Samlah of Masrekah reigned in his posi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2026-10-20T02:27:03Z</dcterms:created>
  <dcterms:modified xsi:type="dcterms:W3CDTF">2026-10-20T02:27:03Z</dcterms:modified>
  <dc:title>1 Chronicles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