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 சிநேகம் நிலைத்திருக்க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ியரை உபசரிக்க மறவாதிருங்கள்; அதினாலே சிலர் அறியாமல் தேவதூதரையும் உபசரித்ததுண்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ட்டப்பட்டிருக்கிறவர்களோடே நீங்களும் கட்டப்பட்டவர்கள்போல அவர்களை நினைத்துக்கொள்ளுங்கள்; நீங்களும் சரீரத்தோடிருக்கிறவர்களென்று அறிந்து, தீங்கநுபவிக்கிறவர்களை நினைத்துக்கொள்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ட்டப்பட்டிருக்கிறவர்களோடே நீங்களும் கட்டப்பட்டவர்கள்போல அவர்களை நினைத்துக்கொள்ளுங்கள்; நீங்களும் சரீரத்தோடிருக்கிறவர்களென்று அறிந்து, தீங்கநுபவிக்கிறவர்களை நினைத்துக்கொள்ள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வாகம் யாவருக்குள்ளும் கனமுள்ளதாயும், விவாகமஞ்சம் அசுசிப்படாததாயுமிருப்பதாக; வேசிக்கள்ளரையும் விபசாரக்காரரையும் தேவன் நியாயந்தீர்ப்ப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வாகம் யாவருக்குள்ளும் கனமுள்ளதாயும், விவாகமஞ்சம் அசுசிப்படாததாயுமிருப்பதாக; வேசிக்கள்ளரையும் விபசாரக்காரரையும் தேவன் நியாயந்தீர்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ண ஆசையில்லாதவர்களாய் நடந்து, உங்களுக்கு இருக்கிறவைகள் போதுமென்று எண்ணுங்கள்; நான் உன்னைவிட்டு விலகுவதுமில்லை, உன்னைக் கைவிடுவதுமில்லை என்று அவர் சொல்லியிருக்கிறார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ண ஆசையில்லாதவர்களாய் நடந்து, உங்களுக்கு இருக்கிறவைகள் போதுமென்று எண்ணுங்கள்; நான் உன்னைவிட்டு விலகுவதுமில்லை, உன்னைக் கைவிடுவதுமில்லை என்று அவர் சொல்லியிருக்கிறார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ாலே நாம் தைரியங்கொண்டு: கர்த்தர் எனக்குச் சகாயர், நான் பயப்படேன், மனுஷன் எனக்கு என்னசெய்வான் என்று சொல்லலாம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வசனத்தை உங்களுக்குப் போதித்து உங்களை நடத்தினவர்களை நீங்கள் நினைத்து, அவர்களுடைய நடக்கையின் முடிவை நன்றாய்ச் சிந்தித்து, அவர்களுடைய விசுவாசத்தைப் பின்பற்ற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வசனத்தை உங்களுக்குப் போதித்து உங்களை நடத்தினவர்களை நீங்கள் நினைத்து, அவர்களுடைய நடக்கையின் முடிவை நன்றாய்ச் சிந்தித்து, அவர்களுடைய விசுவாசத்தைப் பின்பற்ற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கிறிஸ்து நேற்றும் இன்றும் என்றும் மாறாதவராய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லவிதமான அந்நிய போதனைகளால் அலைப்புண்டு திரியாதிருங்கள். போஜனபதார்த்தங்களினாலல்ல, கிருபையினாலே இருதயம் ஸ்திரப்படுகிறது நல்லது; போஜனபதார்த்தங்களில் முயற்சிசெய்கிறவர்கள் பலனடையவில்லைய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லவிதமான அந்நிய போதனைகளால் அலைப்புண்டு திரியாதிருங்கள். போஜனபதார்த்தங்களினாலல்ல, கிருபையினாலே இருதயம் ஸ்திரப்படுகிறது நல்லது; போஜனபதார்த்தங்களில் முயற்சிசெய்கிறவர்கள் பலனடையவில்லைய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மக்கு ஒரு பலிபீடமுண்டு, அதற்குரியவைகளைப் புசிக்கிறதற்குக் கூடாரத்தில் ஆராதனை செய்கிறவர்களுக்கு அதிகாரம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்றால், எந்த மிருகங்களுடைய இரத்தம் பாவங்களினிமித்தமாகப் பரிசுத்த ஸ்தலத்துக்குள் பிரதான ஆசாரியனாலே கொண்டுவரப்படுகிறதோ, அந்த மிருகங்களின் உடல்கள் பாளயத்துக்குப்புறம்பே சுட்டெரிக்கப்ப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்றால், எந்த மிருகங்களுடைய இரத்தம் பாவங்களினிமித்தமாகப் பரிசுத்த ஸ்தலத்துக்குள் பிரதான ஆசாரியனாலே கொண்டுவரப்படுகிறதோ, அந்த மிருகங்களின் உடல்கள் பாளயத்துக்குப்புறம்பே சுட்டெரிக்கப்ப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ப்படியே, இயேசுவும் தம்முடைய சொந்த இரத்தத்தினாலே ஜனத்தைப் பரிசுத்தஞ்செய்யும்படியாக நகர வாசலுக்குப் புறம்பே பாடுபட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நாம் அவருடைய நிந்தையைச் சுமந்து, பாளயத்துக்குப் புறம்பே அவரிடத்திற்குப் புறப்பட்டுப் போகக்கடவ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லையான நகரம் நமக்கு இங்கே இல்லை; வரப்போகிறதையே நாடித் தேடு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அவருடைய நாமத்தைத் துதிக்கும் உதடுகளின் கனியாகிய ஸ்தோத்திரபலியை அவர்மூலமாய் எப்போதும் தேவனுக்குச் செலுத்தக்கடவ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அவருடைய நாமத்தைத் துதிக்கும் உதடுகளின் கனியாகிய ஸ்தோத்திரபலியை அவர்மூலமாய் எப்போதும் தேவனுக்குச் செலுத்தக்கடவ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ன்றியும் நன்மைசெய்யவும், தானதர்மம்பண்ணவும் மறவாதிருங்கள்; இப்படிப்பட்ட பலிகளின்மேல் தேவன் பிரியமாயிரு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ை நடத்துகிறவர்கள், உங்கள் ஆத்துமாக்களுக்காக உத்தரவாதம்பண்ணுகிறவர்களாய் விழித்திருக்கிறவர்களானபடியால், அவர்கள் துக்கத்தோடே அல்ல, சந்தோஷத்தோடே அதைச்செய்யும்படி, அவர்களுக்குக் கீழ்ப்படிந்து அடங்குங்கள்; அவர்கள் துக்கத்தோடே அப்படிச் செய்தால் அது உங்களுக்குப் பிரயோஜனமாயிருக்கமாட்டா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ை நடத்துகிறவர்கள், உங்கள் ஆத்துமாக்களுக்காக உத்தரவாதம்பண்ணுகிறவர்களாய் விழித்திருக்கிறவர்களானபடியால், அவர்கள் துக்கத்தோடே அல்ல, சந்தோஷத்தோடே அதைச்செய்யும்படி, அவர்களுக்குக் கீழ்ப்படிந்து அடங்குங்கள்; அவர்கள் துக்கத்தோடே அப்படிச் செய்தால் அது உங்களுக்குப் பிரயோஜனமாயிருக்கமாட்டாத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ை நடத்துகிறவர்கள், உங்கள் ஆத்துமாக்களுக்காக உத்தரவாதம்பண்ணுகிறவர்களாய் விழித்திருக்கிறவர்களானபடியால், அவர்கள் துக்கத்தோடே அல்ல, சந்தோஷத்தோடே அதைச்செய்யும்படி, அவர்களுக்குக் கீழ்ப்படிந்து அடங்குங்கள்; அவர்கள் துக்கத்தோடே அப்படிச் செய்தால் அது உங்களுக்குப் பிரயோஜனமாயிருக்கமாட்டாத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ங்களுக்காக வேண்டிக்கொள்ளுங்கள்; நாங்கள் நல்மனச்சாட்சியுள்ளவர்களாய் எல்லாவற்றிலும் யோக்கியமாய் நடக்க விரும்புகிறோமென்று நிச்சயித்திருக்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ங்களுக்காக வேண்டிக்கொள்ளுங்கள்; நாங்கள் நல்மனச்சாட்சியுள்ளவர்களாய் எல்லாவற்றிலும் யோக்கியமாய் நடக்க விரும்புகிறோமென்று நிச்சயித்திருக்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திசீக்கிரமாய் உங்களிடத்தில் வரும்படிக்கு நீங்கள் இப்படி வேண்டிக்கொள்ளும்படி அதிகமாய்க் கேட்டுக்கொள்ள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அதிசீக்கிரமாய் உங்களிடத்தில் வரும்படிக்கு நீங்கள் இப்படி வேண்டிக்கொள்ளும்படி அதிகமாய்க் கேட்டுக்கொள்ள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த்திய உடன்படிக்கையின் இரத்தத்தினாலே ஆடுகளுடைய பெரிய மேய்ப்பரான நம்முடைய கர்த்தராகிய இயேசுவை மரித்தோரிலிருந்து ஏறிவரப்பண்ணின சமாதானத்தின் தேவன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ித்திய உடன்படிக்கையின் இரத்தத்தினாலே ஆடுகளுடைய பெரிய மேய்ப்பரான நம்முடைய கர்த்தராகிய இயேசுவை மரித்தோரிலிருந்து ஏறிவரப்பண்ணின சமாதானத்தின் தேவன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கிறிஸ்துவைக் கொண்டு தமக்குமுன்பாகப் பிரியமானதை உங்களில் நடப்பித்து, உங்களில் தம்முடைய சித்தத்தின்படிசெய்ய உங்களைச் சகலவித நற்கிரியையிலும் சீர்பொருந்தினவர்களாக்குவாராக; அவருக்கு என்றென்றைக்கும் மகிமை உண்டாவத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கிறிஸ்துவைக் கொண்டு தமக்குமுன்பாகப் பிரியமானதை உங்களில் நடப்பித்து, உங்களில் தம்முடைய சித்தத்தின்படிசெய்ய உங்களைச் சகலவித நற்கிரியையிலும் சீர்பொருந்தினவர்களாக்குவாராக; அவருக்கு என்றென்றைக்கும் மகிமை உண்டாவத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கிறிஸ்துவைக் கொண்டு தமக்குமுன்பாகப் பிரியமானதை உங்களில் நடப்பித்து, உங்களில் தம்முடைய சித்தத்தின்படிசெய்ய உங்களைச் சகலவித நற்கிரியையிலும் சீர்பொருந்தினவர்களாக்குவாராக; அவருக்கு என்றென்றைக்கும் மகிமை உண்டாவத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கோதரரே, நான் சுருக்கமாய் உங்களுக்கு எழுதின இந்தப் புத்திமதியான வார்த்தைகளை நீங்கள் பொறுமையாய் ஏற்றுக்கொள்ளும்படி வேண்டிக்கொள்ள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கோதரரே, நான் சுருக்கமாய் உங்களுக்கு எழுதின இந்தப் புத்திமதியான வார்த்தைகளை நீங்கள் பொறுமையாய் ஏற்றுக்கொள்ளும்படி வேண்டிக்கொள்ளு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கோதரனாகிய தீமோத்தேயு விடுதலையாக்கப்பட்டானென்று அறிவீர்களாக; அவன் சீக்கிரமாய் வந்தால், அவனுடனேகூட நான் வந்து, உங்களைக் காண்ப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கோதரனாகிய தீமோத்தேயு விடுதலையாக்கப்பட்டானென்று அறிவீர்களாக; அவன் சீக்கிரமாய் வந்தால், அவனுடனேகூட நான் வந்து, உங்களைக் காண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ை நடத்துகிறவர்களையும், பரிசுத்தவான்கள் யாவரையும் வாழ்த்துங்கள். இத்தாலியா தேசத்தார் யாவரும் உங்களுக்கு வாழ்த்துதல் சொல்லுகி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ிருபையானது உங்களனைவரோடுங்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ಹೋದರ ಪ್ರೀತಿಯು ನೆಲೆಯಾಗ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ಪರರಿಗೆ ಸತ್ಕಾರ ಮಾಡುವದನ್ನು ಮರೆಯಬೇಡಿರಿ; ಅದನ್ನು ಮಾಡುವಲ್ಲಿ ಕೆಲವರು ತಿಳಿಯದೆ ದೂತರನ್ನು ಸತ್ಕರಿಸ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ಸೆರೆಯವರ ಸಂಗಡ ನೀವೂ ಬಂಧಿಸಲ್ಪಟ್ಟವರೆಂದು ಅವರನ್ನು ಜ್ಞಾಪಕ ಮಾಡಿಕೊಳ್ಳಿರಿ. ನೀವು ಶರೀರದಲ್ಲಿರುವ 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ಷ್ಟವನ್ನು ಅನುಭವಿಸುವವರನ್ನು ನೆನ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ವಿವಾಹವು ಎಲ್ಲಾದರಲ್ಲಿ ಗೌರವವಾದದ್ದೂ ಹಾಸಿಗೆಯು ನಿಷ್ಕಳಂಕವಾದದ್ದೂ ಆಗಿದೆ. ಆದರೆ ಜಾರರಿಗೂ ವ್ಯಭಿಚಾರಿಗಳಿಗೂ ದ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ತೀರ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ಮ್ಮ ನಡತೆಯು ದ್ರವ್ಯಾಶೆ ಯಿಲ್ಲದ್ದಾಗಿರಲಿ; ನಿಮಗಿರುವವುಗಳಲ್ಲಿ ತೃಪ್ತರಾಗಿರ್ರಿ; ಯಾಕಂದರೆ--ನಾನ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ಿಗೂ ಕೈಬಿಡುವದಿಲ್ಲ ಇಲ್ಲವೆ ತೊರೆಯುವದಿಲ್ಲವೆಂದು ಆತನು ಹೇಳ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ದರಿಂದ--ಕರ್ತನು ನನ್ನ ಸಹಾಯಕನು, ಭಯಪಡೆನು, ಮನುಷ್ಯನು ನನಗೆ ಏನು ಮಾಡಾನು ಎಂದು ನಾವು ಧೈರ್ಯವಾಗಿ ಹೇಳಬಲ್ಲ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ಮಗೆ ದೇವರ ವಾಕ್ಯವನ್ನು ತಿಳಿಸಿದ ನಿಮ್ಮ ನಾಯಕರನ್ನು ಜ್ಞಾಪಕಮಾಡಿಕೊಳ್ಳಿರಿ; ಅವರು ಅಂತ್ಯದ ವರೆಗೆ ಯಾವ ರೀತ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ೆದುಕೊಂಡರೆಂದು ಆಲೋಚಿಸಿರಿ; ಅವರ ನಂಬಿಕೆಯನ್ನು ಅನುಸರ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ೇಸು ಕ್ರಿಸ್ತನು ನಿನ್ನೆ ಇದ್ದ ಹಾಗೆ ಈ ಹೊತ್ತೂ ಇದ್ದಾನೆ, ನಿರಂತರವೂ ಹಾಗೆಯೇ ಇ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ಾ ವಿಧವಾದ ಅನ್ಯೋಪದೇಶಗಳ ಸೆಳವಿಗೆ ಸಿಕ್ಕಬೇಡಿರಿ. ಯಾಕಂದರೆ ಕೃಪೆಯೊಂದಿಗೆ ಹೃದಯವನ್ನು ದೃಢ ಮಾಡಿಕೊಳ್ಳುವ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ತ್ತಮವೇ; ಭೋಜನ ಪದಾರ್ಥಗಳಲ್ಲಿ ಮಗ್ನರಾದವರು ಅವುಗಳಲ್ಲಿ ಏನೂ ಪ್ರಯೋಜನ ಹೊಂದ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ಮಗೊಂದು ಯಜ್ಞವೇದಿ ಉಂಟು, ಅದರ ಪದಾರ್ಥವನ್ನು ತಿನ್ನುವದಕ್ಕೆ ಗುಡಾರದಲ್ಲಿ ಸೇವೆಯನ್ನು ನಡಿಸುವವರಿಗೆ ಹಕ್ಕ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ಮಹಾಯಾಜಕನು ಪಾಪದ ನಿಮಿತ್ತವಾಗಿ ಪಶುಗಳ ರಕ್ತವನ್ನು ತೆಗೆದುಕೊಂಡು ಪವಿತ್ರ ಸ್ಥಾನದೊಳಗೆ ಹೋಗಲು ಆ ಪಶುಗಳ ದೇಹ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ಳೆಯದ ಆಚೆ ಸುಡಲ್ಪಡುತ್ತವಲ್ಲ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ದರಂತೆ ಯೇಸು ಕೂಡ ತನ್ನ ಸ್ವಂತ ರಕ್ತದಿಂದ ಜನರನ್ನು ಪವಿತ್ರಪಡಿಸುವದಕ್ಕೋಸ್ಕರ ಊರ ಬಾಗಿಲ ಹೊರಗೆ ಶ್ರಮೆ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ದರಿಂದ ನಾವು ಆತನ ನಿಮಿತ ಉಂಟಾಗುವ ನಿಂದೆಯನ್ನು ತಾಳಿಕೊಳ್ಳುವವರಾಗಿ ಪಾಳೆಯದ ಆಚೆ ಆತನ ಬಳಿಗೆ ಹೊರಟು ಹೋಗ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ಯಾಕಂದರೆ ಶಾಶ್ವತವಾದ ಪಟ್ಟಣವು ಇಲ್ಲಿ ನಮ್ಮಗಿಲ್ಲ; ಮುಂದೆ ಬರುವ ಪಟ್ಟಣವನ್ನು ಹುಡು ಕುತ್ತಾ ಇ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ದರಿಂದ ಆತನ ಮೂಲಕ ವಾಗಿಯೇ ದೇವರಿಗೆ ಸ್ತೋತ್ರದ ಯಜ್ಞವನ್ನು ಎಡೆ ಬಿಡದೆ ಸಮರ್ಪಿಸೋಣ, ಅಂದರೆ ನಮ್ಮ ತುಟಿಗಳಿಂದ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ಮಕ್ಕೆ ಸಲ್ಲಿಸುವ ಸ್ತೋತ್ರಗಳ ಫಲವೇ ಆದ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ಲ್ಲದೆ ಒಳ್ಳೆಯದನ್ನು ಮಾಡುವದನ್ನೂ ಉದಾರವಾಗಿ ಕೊಡುವದನ್ನೂ ಮರೆಯಬೇಡಿರಿ; ಇವೇ ದೇವರಿಗೆ ಮೆಚ್ಚಿಕೆಯಾದ ಯಜ್ಞ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ಮ್ಮ ನಾಯಕರಿಗೆ ವಿಧೇಯರಾಗಿದ್ದು ಅವರಿಗೆ ಅಧೀನರಾಗಿರ್ರಿ. ಯಾಕಂದರೆ ಅವರು ಲೆಕ್ಕ ಒಪ್ಪಿಸಬೇಕಾ ದವರಾಗಿ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್ಮಗಳನ್ನು ಕಾಯುವವರಾಗಿದ್ದಾರೆ. ಅವರು ವ್ಯಸನಪಡದೆ ಸಂತೋಷದಿಂದ ಇದನ್ನು ಮಾಡುವವರಾಗಲಿ; ಅವರು ವ್ಯಸನದಿಂದಿರುವದು ನಿ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ಯೋಜನಕರವಾದದ್ದ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ಮಗೋಸ್ಕರ ಪ್ರಾರ್ಥಿಸಿರಿ. ನಾವು ಎಲ್ಲಾ ವಿಷಯಗಳಲ್ಲಿ ಪ್ರಾಮಾಣಿಕರಾಗಿ ನಡೆದುಕೊಳ್ಳ ಬೇಕೆಂದು ಅಪೇಕ್ಷಿಸುವ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ಗೆ ಒಳ್ಳೇ ಮನಸ್ಸಾಕ್ಷಿ ಇದೆಯೆಂದು ನಂಬ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ೀವು ಇದನು ಮಾಡುವಂತೆ ನಾನು ನಿಮ್ಮನ್ನು ಬಹು ವಿಶೇಷವಾಗಿ ಬೇಡಿಕೊಳ್ಳುತ್ತೇನೆ; ಇದರ ಮೂಲಕ ನಾನು ಅತಿ ಶೀಘ್ರ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ಬಳಿಗೆ ತಿರಿಗಿ ಬಂದೇ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ಶಾಶ್ವತವಾದ ಒಡಂಬಡಿಕೆಯ ರಕ್ತದ ಮೂಲಕ ಕುರಿ ಹಿಂಡಿಗೆ ದೊಡ್ಡ ಕುರುಬನಾಗಿರುವ ನಮ್ಮ ಕರ್ತನಾದ ಯೇಸು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ತವರೊಳಗಿಂದ ಬರ ಮಾಡಿದ ಶಾಂತಿದಾಯಕನಾದ ದ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ಿಮ್ಮನ್ನು ಸಕಲ ಸತ್ಕಾರ್ಯಗಳಲ್ಲಿ ಆತನ ಚಿತ್ತವನ್ನು ಮಾಡುವಂತೆ ಪರಿಪೂರ್ಣ ಮಾಡಲಿ. ತನ್ನ ದೃಷ್ಟ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ೆಚ್ಚಿಕೆಯಾದ ದ್ದನ್ನು ಯೇಸು ಕ್ರಿಸ್ತನ ಮೂಲಕ ನಿಮ್ಮಲ್ಲಿ ನಡಿಸಲಿ. ಯುಗಯುಗಾಂತರಗಳಲ್ಲಿಯೂ ಆತನಿಗೆ ಮಹಿಮೆ ಉಂಟ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ಸಹೋದರರೇ, ಈ ಎಚ್ಚರಿಕೆಯ ಮಾತನ್ನು ಸಹಿಸಿಕೊಳ್ಳಬೇಕೆಂದು ನಿಮ್ಮನ್ನು ಬೇಡಿಕೊಳ್ಳುವ ಹಾಗೆ ಸಂಕ್ಷೇಪವಾಗಿ ನಾನು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ತ್ರವನ್ನು ಬರೆ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ಮ್ಮ ಸಹೋದರನಾದ ತಿಮೊಥೆಯನಿಗೆ ಬಿಡುಗಡೆಯಾಯಿತೆಂಬದು ನಿಮಗೆ ತಿಳಿದಿರಲಿ; ಅವನು ಬೇಗ ಬಂದರೆ ನಾನು ಅವನೊಂದಿಗೆ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ಕಾಣ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ಿಮ್ಮ ಸಭಾನಾಯಕರೆಲ್ಲರಿಗೆ ಮತ್ತು ಪರಿಶುದ್ಧರೆಲ್ಲರಿಗೆ ವಂದನೆ. ಇತಾಲ್ಯದವರು ನಿಮ್ಮನ್ನು ವಂದ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ಕೃಪೆಯು ನಿಮ್ಮೆಲ್ಲರೊಂದಿಗೆ ಇ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2026-10-21T03:00:54Z</dcterms:created>
  <dcterms:modified xsi:type="dcterms:W3CDTF">2026-10-21T03:00:54Z</dcterms:modified>
  <dc:title>ಇಬ್ರಿಯರಿಗೆ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