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ிராகாரத்தின் வாசலுக்குக் கொண்டுபோனார்; அப்பொழுது இதோ, சுவரில் ஒரு துவாரத்தைக் க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ப்பார்த்து: நீ உள்ளே போய், அவர்கள் இங்கே செய்கிற கொடிய அருவருப்புகளைப் பார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ঈশ্বর আমায় বললেন, “এরপরও তুমি এই সব লোকদের আরও কত ঘৃণিত কাজ দেখতে পা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ঈশ্বর আমাকে প্রভুর মন্দিরের প্রবেশ পথের দিকে নিয়ে চললেন| এই দরজাটি উত্তর দিকে অবস্থ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মি মহিলাদের বসে বসে কাঁদতে দেখলাম| তারা তম্মুষের মূর্ত্তির জন্য শোক কর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আমায় বললেন, “মনুষ্যসন্তান, তুমি কি এই সব ভয়ঙ্কর বিষয়গুলি দেখছ? আমার সঙ্গে এলে এর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ও খারাপ বিষয় দেখ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পর তিনি আমাকে প্রভুর মন্দিরের ভিতরের প্রাঙ্গণে নিয়ে গেলেন| সেখানে, আমি 25 জন লোককে উপু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ূজা করতে দেখলাম| তারা ছিল মন্দিরে ঢোকবার জায়গাটাতে| কিন্তু তারা ভুল দিকে মুখ ফিরে 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 উদিত সূর্য়্য়ের উপাসনা করবার সময় তাদের পশ্চাদ্দেশ আমার মন্দিরের দিকে ফেরান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ঈশ্বর বললেন, “মনুষ্যসন্তান, তুমি কি এসব দেখতে পাচ্ছো? তারা এই সমস্ত নোংরা জিনিষ এখানে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কি ভালো? এই শহর হিংসাত্মক ঘটনায পূর্ণ| আর আমাকে বিরক্ত করে তুলতে তারা সর্বদাই ব্যস্ত| দেখ,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অশ্লীল ইঙ্গিত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াদের আমার রোধ কি তা দেখাব| তাদের প্রতি দয়া করব না| তারা আমার কাছে আর্তনাদ করবে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অস্বীকার কর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দিন আমি (যিহিষ্কেল) আমার বাড়িতে বসেছিলাম এবং যিহূদার প্রবীণরা আমার সামনে বসেছিল| এট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বাসনের ষষ্ঠ বছরের ষষ্ঠ মাসের পঞ্চম দিনের কথা| হঠাত্‌ আমার প্রভু সদাপ্রভুর শক্তি আমার ওপর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আগুনের মত কিছু একটা দেখলাম| দেখে মনে হল যেন কোন মানুষের দেহ| কোমরের নীচ থেকে আগুন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মরের উপর থেকে তিনি আগুনে রাখা উত্তপ্ত ধাতুর মত উজ্জ্ব্বলভাবে চমক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আমি হাতের মত কিছু একটা দেখলাম| সেই হাত বেরিয়ে এসে আমার মাথার চুল টেনে আমায় ধরল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 আমায় শূন্যে তুলে নিল এবং তিনি আমাকে জেরুশালেমে ঈশ্বরীয দর্শনে নিয়ে গেলেন| তিন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্য়ন্তরের ফটক, অর্থাত্‌ উত্তর দিকের ফটকের কাছে নিয়ে গেলেন| যে মূর্ত্তি ঈশ্বরকে ঈর্ষান্বিত কর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ফটক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ইস্রায়েলের ঈশ্বরের মহিমা সেখানে ছিল| সমস্থলীতে কবার নদীর ধারে দর্শনে আমি যেমন দেখ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মহিমা সেই রকমই দেখত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আমায় বললেন, “মনুষ্যসন্তান, সোজা উত্তর দিকে দেখ!” তাই আমি উত্তর দিকে তাকালাম| আর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উত্তর দিকের দরজায সেই মূর্ত্তি ছিল যা ঈশ্বরকে ঈর্ষান্বি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ঈশ্বর আমায় বললেন, “মনুষ্যসন্তান, ইস্রায়েলের লোকরা যে ভযানক কাজ করছে তা কি তুমি দেখছ?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বিত্র স্থানের ঠিক পাশেইঐ জিনিসটা গড়েছে| আর তুমি আমার সঙ্গে এলে এর থেকেও আরও ভযানক ঘৃণিত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মি প্রাঙ্গণের মধ্যে প্রবেশ পথ দিয়ে গেলাম আর দেওয়ালে এক গর্ত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আমায় বললেন, “মনুষ্যসন্তান, দেওয়ালে একটা গর্ত তৈরী কর|” তাই আমি দেওয়ালে একটা গর্ত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| আর সেখানে আমি একটা দরজা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ঈশ্বর আমায় বললেন, “যাও, লোকরা এখানে যেসব মন্দ ও ভয়ঙ্কর ঘৃণিত কাজ করছে তা দেখ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ি ভেতরে গিয়ে তাকালাম আর দেখলাম বিভিন্ন ধরণের সরীসৃপ ও জন্তুদের মূর্ত্তি যাদের কথা চিন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ও ঘৃণা জন্মে সেই সবগুলো এবং ইস্রায়েলীয়দের সমস্ত মূর্ত্তিগুলি দেখলাম| সব দেওয়ালেই ঐসব পশ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বি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আমি লক্ষ্য করে দেখলাম যে শাফনের পুত্র যাসনিয় ও ইস্রায়েলের আরো 70 জন প্রবীণ সে 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ঙ্গে পূজা করছিল| তারা লোকদের সামনেই দাঁড়িয়েছিল| আর প্রত্যেক নেতার কাছে ছিল ত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পদানী| জ্বলা ধূপের ধোঁযার সেই সুগন্ধ উপরে উঠ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ঈশ্বর আমায় বললেন, “মনুষ্যসন্তান, ইস্রায়েলের নেতারা অন্ধকারে কি করে তা কি তুমি দেখ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জনের তার নিজের মূর্ত্তি পূজার জন্য আলাদা কক্ষ রয়েছে| ঐ লোকরা নিজেদের মধ্যে বলাবলি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্রভু আমাদের দেখতে পাবেন না| প্রভু এই দেশ ত্যাগ করে গ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2026-10-21T06:55:48Z</dcterms:created>
  <dcterms:modified xsi:type="dcterms:W3CDTF">2026-10-21T06:55:48Z</dcterms:modified>
  <dc:title>যিহিষ্কেল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