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ார் எல்லாரும் முதலாம் மாதத்தில் சீன்வனாந்தரத்திலே சேர்ந்து, ஜனங்கள் காதேசிலே தங்கியிருக்கையில், மிரியாம் மரணமடைந்து, அங்கே அடக்கம்பண்ணப்ப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ார் எல்லாரும் முதலாம் மாதத்தில் சீன்வனாந்தரத்திலே சேர்ந்து, ஜனங்கள் காதேசிலே தங்கியிருக்கையில், மிரியாம் மரணமடைந்து, அங்கே அடக்கம்பண்ணப்பட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ுத் தண்ணீர் இல்லாதிருந்தது; அப்பொழுது அவர்கள் மோசேக்கும் ஆரோனுக்கும் விரோதமாகக் கூட்டங்கூ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ுத் தண்ணீர் இல்லாதிருந்தது; அப்பொழுது அவர்கள் மோசேக்கும் ஆரோனுக்கும் விரோதமாகக் கூட்டங்கூ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மோசேயோடே வாக்குவாதம் பண்ணி: எங்கள் சகோதரர் கர்த்தருடைய சந்நிதியில் மாண்டபோது நாங்களும் மாண்டுபோயிருந்தால்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மோசேயோடே வாக்குவாதம் பண்ணி: எங்கள் சகோதரர் கர்த்தருடைய சந்நிதியில் மாண்டபோது நாங்களும் மாண்டுபோயிருந்தால் நலம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ும் எங்கள் மிருகங்களும் இங்கே சாகும்படி, நீங்கள் கர்த்தரின் சபையை இந்த வனாந்தரத்திலே கொண்டு வந்தது என்ன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ும் எங்கள் மிருகங்களும் இங்கே சாகும்படி, நீங்கள் கர்த்தரின் சபையை இந்த வனாந்தரத்திலே கொண்டு வந்தது என்ன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ப்பும் அத்திமரமும், திராட்சச்செடியும், மாதளஞ்செடியும், குடிக்கத் தண்ணீரும் இல்லாத இந்த கெட்ட இடத்தில் எங்களைக் கொண்டுவரும்படி, நீங்கள் எங்களை எகிப்திலிருந்து புறப்படப்பண்ணினது என்ன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ப்பும் அத்திமரமும், திராட்சச்செடியும், மாதளஞ்செடியும், குடிக்கத் தண்ணீரும் இல்லாத இந்த கெட்ட இடத்தில் எங்களைக் கொண்டுவரும்படி, நீங்கள் எங்களை எகிப்திலிருந்து புறப்படப்பண்ணினது என்ன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சபையாரை விட்டு, ஆசரிப்புக் கூடாரவாசலில் போய், முகங்குப்புற விழுந்தார்கள்; கர்த்தருடைய மகிமை அவர்களுக்குக் காண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சபையாரை விட்டு, ஆசரிப்புக் கூடாரவாசலில் போய், முகங்குப்புற விழுந்தார்கள்; கர்த்தருடைய மகிமை அவர்களுக்குக் காண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ய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ோலை எடுத்துக்கொண்டு, நீயும் உன் சகோதரனாகிய ஆரோனும் சபையாரைக் கூடிவரச்செய்து, அவர்கள் கண்களுக்குமுன்னே கன்மலையைப் பார்த்துப் பேசுங்கள்; அப்பொழுது அது தன்னிடத்திலுள்ள தண்ணீரைக் கொடுக்கும்; இப்படி நீ அவர்களுக்குக் கன்மலையிலிருந்து தண்ணீர் புறப்படப்பண்ணி, சபையாருக்கும் அவர்கள் மிருகங்களுக்கும் குடிக்கக் கொடுப்பாய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ோலை எடுத்துக்கொண்டு, நீயும் உன் சகோதரனாகிய ஆரோனும் சபையாரைக் கூடிவரச்செய்து, அவர்கள் கண்களுக்குமுன்னே கன்மலையைப் பார்த்துப் பேசுங்கள்; அப்பொழுது அது தன்னிடத்திலுள்ள தண்ணீரைக் கொடுக்கும்; இப்படி நீ அவர்களுக்குக் கன்மலையிலிருந்து தண்ணீர் புறப்படப்பண்ணி, சபையாருக்கும் அவர்கள் மிருகங்களுக்கும் குடிக்கக் கொடுப்ப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தனக்குக் கர்த்தர் கட்டளையிட்டபடியே கர்த்தருடைய சந்நிதியிலிருந்த கோலை எ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சபையாரைக் கன்மலைக்கு முன்பாக கூடிவரச்செய்தார்கள்; அப்பொழுது மோசே அவர்களை நோக்கி: கலகக்காரரே, கேளுங்கள், உங்களுக்கு இந்தக் கன்மலையிலிருந்து நாங்கள் தண்ணீர் புறப்படப்பண்ணுவோமோ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சபையாரைக் கன்மலைக்கு முன்பாக கூடிவரச்செய்தார்கள்; அப்பொழுது மோசே அவர்களை நோக்கி: கலகக்காரரே, கேளுங்கள், உங்களுக்கு இந்தக் கன்மலையிலிருந்து நாங்கள் தண்ணீர் புறப்படப்பண்ணுவோமோ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ையை ஓங்கி, கன்மலையைத் தன் கோலினால் இரண்டுதரம் அடித்தான்; உடனே தண்ணீர் ஏராளமாய்ப் புறப்பட்டது, சபையார் குடித்தார்கள்; அவர்கள் மிருகங்களும் குடி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ையை ஓங்கி, கன்மலையைத் தன் கோலினால் இரண்டுதரம் அடித்தான்; உடனே தண்ணீர் ஏராளமாய்ப் புறப்பட்டது, சபையார் குடித்தார்கள்; அவர்கள் மிருகங்களும் குடி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யும் ஆரோனையும் நோக்கி: இஸ்ரவேல் புத்திரரின் கண்களுக்கு முன்பாக என்னைப் பரிசுத்தம் பண்ணும்படி, நீங்கள் என்னை விசுவாசியாமற் போனபடியினால், இந்தச் சபையாருக்கு நான் கொடுத்த தேசத்திற்குள் அவர்களைக் கொண்டுபோவதில்லை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யும் ஆரோனையும் நோக்கி: இஸ்ரவேல் புத்திரரின் கண்களுக்கு முன்பாக என்னைப் பரிசுத்தம் பண்ணும்படி, நீங்கள் என்னை விசுவாசியாமற் போனபடியினால், இந்தச் சபையாருக்கு நான் கொடுத்த தேசத்திற்குள் அவர்களைக் கொண்டுபோவதில்லை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யும் ஆரோனையும் நோக்கி: இஸ்ரவேல் புத்திரரின் கண்களுக்கு முன்பாக என்னைப் பரிசுத்தம் பண்ணும்படி, நீங்கள் என்னை விசுவாசியாமற் போனபடியினால், இந்தச் சபையாருக்கு நான் கொடுத்த தேசத்திற்குள் அவர்களைக் கொண்டுபோவதில்லை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யும் ஆரோனையும் நோக்கி: இஸ்ரவேல் புத்திரரின் கண்களுக்கு முன்பாக என்னைப் பரிசுத்தம் பண்ணும்படி, நீங்கள் என்னை விசுவாசியாமற் போனபடியினால், இந்தச் சபையாருக்கு நான் கொடுத்த தேசத்திற்குள் அவர்களைக் கொண்டுபோவதில்லை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ங்கே இஸ்ரவேல் புத்திரர் கர்த்தரோடே வாக்குவாதம்பண்ணினதினாலும், அவர்களுக்குள்ளே அவருடைய பரிசுத்தம் விளங்கினதினாலும் இது மேரிபாவின் தண்ணீர் என்ன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ங்கே இஸ்ரவேல் புத்திரர் கர்த்தரோடே வாக்குவாதம்பண்ணினதினாலும், அவர்களுக்குள்ளே அவருடைய பரிசுத்தம் விளங்கினதினாலும் இது மேரிபாவின் தண்ணீர் என்ன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மோசே காதேசிலிருந்து ஏதோமின் ராஜாவினிடத்துக்கு ஸ்தானாபதிகளை அனுப்ப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மோசே காதேசிலிருந்து ஏதோமின் ராஜாவினிடத்துக்கு ஸ்தானாபதிகளை அனுப்ப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பிதாக்கள் எகிப்துக்குப் போனதும், நாங்கள் எகிப்திலே நெடுநாள் வாசம்பண்ணினதும், எகிப்தியர் எங்களை எங்கள் பிதாக்களையும் உபத்திரவப்படுத்தினதும், இவைகளினால் எங்களுக்கு நேரிட்ட எல்லா வருத்தமும் உமக்குத் தெரிந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பிதாக்கள் எகிப்துக்குப் போனதும், நாங்கள் எகிப்திலே நெடுநாள் வாசம்பண்ணினதும், எகிப்தியர் எங்களை எங்கள் பிதாக்களையும் உபத்திரவப்படுத்தினதும், இவைகளினால் எங்களுக்கு நேரிட்ட எல்லா வருத்தமும் உமக்குத் தெரிந்த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ை நோக்கி நாங்கள் மன்றாடினோம்; அவர் எங்களுக்குச் செவிகொடுத்து, ஒரு தூதனை அனுப்பி, எங்களை எகிப்திலிருந்து புறப்படப்பண்ணினார்; இப்பொழுது நாங்கள் உமது எல்லைக்கு உட்பட்ட காதேஸ் ஊரில் வந்த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ை நோக்கி நாங்கள் மன்றாடினோம்; அவர் எங்களுக்குச் செவிகொடுத்து, ஒரு தூதனை அனுப்பி, எங்களை எகிப்திலிருந்து புறப்படப்பண்ணினார்; இப்பொழுது நாங்கள் உமது எல்லைக்கு உட்பட்ட காதேஸ் ஊரில் வந்தி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ை நோக்கி நாங்கள் மன்றாடினோம்; அவர் எங்களுக்குச் செவிகொடுத்து, ஒரு தூதனை அனுப்பி, எங்களை எகிப்திலிருந்து புறப்படப்பண்ணினார்; இப்பொழுது நாங்கள் உமது எல்லைக்கு உட்பட்ட காதேஸ் ஊரில் வந்தி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உமது தேசத்தின் வழியாய்க் கடந்துபோகும்படி உத்தரவு கொடுக்கவேண்டும்; வயல்வெளிகள் வழியாகவும், திராட்சத்தோட்டங்கள் வழியாகவும் நாங்கள் போகாமலும், துரவுகளின் தண்ணீரை குடியாமலும், ராஜபாதையாகவே நடந்து, உமது எல்லையைக் கடந்துபோகுமட்டும், வலதுபுறமும் இடதுபுறமும் சாயாதிருப்போம் என்று, உமது சகோதரனாகிய இஸ்ரவேல் சொல்லி அனுப்புகிறான் என்று சொல்லச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உமது தேசத்தின் வழியாய்க் கடந்துபோகும்படி உத்தரவு கொடுக்கவேண்டும்; வயல்வெளிகள் வழியாகவும், திராட்சத்தோட்டங்கள் வழியாகவும் நாங்கள் போகாமலும், துரவுகளின் தண்ணீரை குடியாமலும், ராஜபாதையாகவே நடந்து, உமது எல்லையைக் கடந்துபோகுமட்டும், வலதுபுறமும் இடதுபுறமும் சாயாதிருப்போம் என்று, உமது சகோதரனாகிய இஸ்ரவேல் சொல்லி அனுப்புகிறான் என்று சொல்லச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உமது தேசத்தின் வழியாய்க் கடந்துபோகும்படி உத்தரவு கொடுக்கவேண்டும்; வயல்வெளிகள் வழியாகவும், திராட்சத்தோட்டங்கள் வழியாகவும் நாங்கள் போகாமலும், துரவுகளின் தண்ணீரை குடியாமலும், ராஜபாதையாகவே நடந்து, உமது எல்லையைக் கடந்துபோகுமட்டும், வலதுபுறமும் இடதுபுறமும் சாயாதிருப்போம் என்று, உமது சகோதரனாகிய இஸ்ரவேல் சொல்லி அனுப்புகிறான் என்று சொல்லச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உமது தேசத்தின் வழியாய்க் கடந்துபோகும்படி உத்தரவு கொடுக்கவேண்டும்; வயல்வெளிகள் வழியாகவும், திராட்சத்தோட்டங்கள் வழியாகவும் நாங்கள் போகாமலும், துரவுகளின் தண்ணீரை குடியாமலும், ராஜபாதையாகவே நடந்து, உமது எல்லையைக் கடந்துபோகுமட்டும், வலதுபுறமும் இடதுபுறமும் சாயாதிருப்போம் என்று, உமது சகோதரனாகிய இஸ்ரவேல் சொல்லி அனுப்புகிறான் என்று சொல்லச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ஏதோம்: நீ என் தேசத்தின் வழியாய்க் கடந்துபோகக் கூடாது; போனால் பட்டயத்தோடே உன்னை எதிர்க்கப் புறப்படுவேன் என்று அவனுக்குச் சொல்லச்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ஏதோம்: நீ என் தேசத்தின் வழியாய்க் கடந்துபோகக் கூடாது; போனால் பட்டயத்தோடே உன்னை எதிர்க்கப் புறப்படுவேன் என்று அவனுக்குச் சொல்லச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அவனை நோக்கி: நடப்பான பாதையின் வழியாய் போவோம்; நாங்களும் எங்கள் மிருகங்களும் உன் தண்ணீரைக் குடித்தால் அதற்குக் கிரயங்கொடுப்போம்; வேறொன்றும் செய்யாமல், கால்நடையாய் மாத்திரம் கடந்துபோவ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அவனை நோக்கி: நடப்பான பாதையின் வழியாய் போவோம்; நாங்களும் எங்கள் மிருகங்களும் உன் தண்ணீரைக் குடித்தால் அதற்குக் கிரயங்கொடுப்போம்; வேறொன்றும் செய்யாமல், கால்நடையாய் மாத்திரம் கடந்துபோவோ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அவனை நோக்கி: நடப்பான பாதையின் வழியாய் போவோம்; நாங்களும் எங்கள் மிருகங்களும் உன் தண்ணீரைக் குடித்தால் அதற்குக் கிரயங்கொடுப்போம்; வேறொன்றும் செய்யாமல், கால்நடையாய் மாத்திரம் கடந்துபோவோ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நீ கடந்துபோகக் கூடாது என்று சொல்லி, வெகு ஜனங்களோடும் பலத்த கையோடும் அவர்களை எதிர்க்கப் புறப்ப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நீ கடந்துபோகக் கூடாது என்று சொல்லி, வெகு ஜனங்களோடும் பலத்த கையோடும் அவர்களை எதிர்க்கப் புறப்ப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நீ கடந்துபோகக் கூடாது என்று சொல்லி, வெகு ஜனங்களோடும் பலத்த கையோடும் அவர்களை எதிர்க்கப் புறப்ப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 ஏதோம் தன் எல்லைவழியாய்க் கடந்துபோகும்படி இஸ்ரவேலருக்கு உத்தரவு கொடுக்கவில்லை; ஆகையால் இஸ்ரவேலர் அவனை விட்டு விலகி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 ஏதோம் தன் எல்லைவழியாய்க் கடந்துபோகும்படி இஸ்ரவேலருக்கு உத்தரவு கொடுக்கவில்லை; ஆகையால் இஸ்ரவேலர் அவனை விட்டு விலகிப்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ான சபையார் எல்லாரும் காதேசை விட்டுப் பிரயாணப்பட்டு, ஓர் என்னும் மலைக்குப் 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தோம் தேசத்தின் எல்லைக்கு அருகான ஓர் என்னும் மலையிலே கர்த்தர் மோசேயையும் ஆரோனையும் நோக்கி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ோன் தன் ஜனத்தாரோடே சேர்க்கப்படுவான். மேரிபாவின் தண்ணீரைப்பற்றிய காரியத்தில் நீங்கள் என் வாக்குக்குக் கீழ்ப்படியாமற்போனபடியினால், நான் இஸ்ரவேல் புத்திரருக்குக் கொடுக்கிற தேசத்தில் அவன் பிரவேசிப்ப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ோன் தன் ஜனத்தாரோடே சேர்க்கப்படுவான். மேரிபாவின் தண்ணீரைப்பற்றிய காரியத்தில் நீங்கள் என் வாக்குக்குக் கீழ்ப்படியாமற்போனபடியினால், நான் இஸ்ரவேல் புத்திரருக்குக் கொடுக்கிற தேசத்தில் அவன் பிரவேசிப்ப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ோன் தன் ஜனத்தாரோடே சேர்க்கப்படுவான். மேரிபாவின் தண்ணீரைப்பற்றிய காரியத்தில் நீங்கள் என் வாக்குக்குக் கீழ்ப்படியாமற்போனபடியினால், நான் இஸ்ரவேல் புத்திரருக்குக் கொடுக்கிற தேசத்தில் அவன் பிரவேசிப்ப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ஆரோனையும் அவன் குமாரனாகிய எலெயாசாரையும் கூட்டிக்கொண்டு, அவர்களை ஓர் என்னும் மலையில் ஏறப்பண்ண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் உடுத்திருக்கிற வஸ்திரங்களைக் கழற்றி, அவைகளை அவன் குமாரனாகிய எலெயாசாருக்கு உடுத்துவாயாக; ஆரோன் அங்கே மரித்து, தன் ஜனத்தாரோடே சேர்க்கப்படுவ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் உடுத்திருக்கிற வஸ்திரங்களைக் கழற்றி, அவைகளை அவன் குமாரனாகிய எலெயாசாருக்கு உடுத்துவாயாக; ஆரோன் அங்கே மரித்து, தன் ஜனத்தாரோடே சேர்க்கப்படுவா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கட்டளையிட்டபடியே மோசே செய்தான்; சபையார் எல்லாரும் பார்க்க அவர்கள் ஓர் என்னும் மலையில் ஏ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கட்டளையிட்டபடியே மோசே செய்தான்; சபையார் எல்லாரும் பார்க்க அவர்கள் ஓர் என்னும் மலையில் ஏற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ஆரோன் உடுத்திருந்த வஸ்திரங்களை மோசே கழற்றி, அவைகளை அவன் குமாரனாகிய எலெயாசாருக்கு உடுத்தினான்; அப்பொழுது ஆரோன் அங்கே மலையின் உச்சியிலே மரித்தான்; பின்பு மோசேயும் எலெயாசாரும் மலையிலிருந்து இறங்க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ஆரோன் உடுத்திருந்த வஸ்திரங்களை மோசே கழற்றி, அவைகளை அவன் குமாரனாகிய எலெயாசாருக்கு உடுத்தினான்; அப்பொழுது ஆரோன் அங்கே மலையின் உச்சியிலே மரித்தான்; பின்பு மோசேயும் எலெயாசாரும் மலையிலிருந்து இறங்க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ஜீவித்துப்போனான் என்பதைச் சபையார் எல்லோரும் கண்டபோது, இஸ்ரவேல் வம்சத்தார் எல்லாரும் ஆரோனுக்காக முப்பது நாள் துக்கங்கொண்டாட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ஜீவித்துப்போனான் என்பதைச் சபையார் எல்லோரும் கண்டபோது, இஸ்ரவேல் வம்சத்தார் எல்லாரும் ஆரோனுக்காக முப்பது நாள் துக்கங்கொண்டா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ের লোকরা প্রথম মাসে, সীন মরুভূমিতে পৌঁছালো| প্রথমে তারা কাদেশে পৌঁছাল, সেখানে মরিযম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 এবং তাকে সেখানেই কবর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জায়গায় লোকদের জন্য পর্য়াপ্ত পরিমাণ জল ছিল না, সুতরাং মোশি এবং হারোণের কাছে অভিয়োগ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ে লোকরা এক জায়গায় মিল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রা মোশির সঙ্গে তর্ক করে বলল, “এও হলে ভাল হতো যদি আমরা আমাদের ভাইদের মতো প্রভুর সামন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ি কেন প্রভুর লোকদের এই মরুভূমিতে নিয়ে এসেছিলেন? আপনার ইচ্ছে কি এটাই যে আমাদের এবং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থাকা পশুদের এখানেই মৃত্যু হোক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ি কেন আমাদের মিশর থেকে এই খারপ জায়গায় নিয়ে এসেছেন? এখানে কোনো শস্য নেই| এখানে কোনো ডুমু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অথবা ডালিম ফল নেই এবং পানের জন্য কোনো জলও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মোশি এবং হারোণ লোকদের কাছ থেকে বিদায নিয়ে সমাগম তাঁবুর প্রবেশ পথে গেলেন| তারা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ুড় হয়ে পড়লে প্রভুর মহিমা তাঁদের সামনে প্রকাশ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হাঁটার বিশেষ লাঠিটি নিয়ে এসো| হারোণ এবং লোকদের নিয়ে সেই পাহাড়ের সামনে এসো| সবার সামন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কে বলো, তখন ঐ পাহাড় থেকে জল প্রবাহিত হবে| তুমি সেই জল লোকদের এবং তাদের পশুদের দি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াঠিটি পবিত্র তাঁবুতে প্রভুর সামনে ছিল| প্রভু যেভাবে বলেছিলেন, মোশি সেই ভাবেই লাঠিটি ন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 এবং হারোণ পাহাড়ের সামনে সমস্ত লোকদের সমবেত হতে বললেন| তখন মোশি বললেন, “তোমরা সকল সময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 করছ| এখন আমার কথা শোন| আমরা কি তোমাদের জন্য এই পাহাড় থেকে জল বের করব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মোশি তার হাত তুললেন এবং পাহাড়ে দুবার আঘাত করলেন| পাহাড় থেকে জল বেরোতে শুরু করল| লোক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শুরা জল প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প্রভু মোশি ও হারোণকে বললেন, “ইস্রায়েলের সব লোকর সাক্ষাতে তুমি আমার প্রতি সম্মান দেখ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তুমি ইস্রায়েলের লোকদের দেখাও নি যে জল বের করার ক্ষমতা আমার থেকেই এসেছে| তুমি লোকদের দেখাও নি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র প্রতি বিশ্বাস রেখেছো| আমি ঐসব লোকদের সেই দেশটি দেব যে দেশটি আমি তাদের দেব বলে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, কিন্তু তুমি তাদের সেই দেশে নিয়ে যেতে নেতৃত্ব দে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জায়গাটিকে বলা হতো মরীবার জল| এটিই সেই জায়গা যেখানে ইস্রায়েলীয়রা প্রভুর সঙ্গে বিবাদ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টিই সেই জায়গা যেখানে প্রভু তাদের দেখিয়েছিলেন যে তিনি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াদেশে থাকাকালীন মোশি ইদোমীয় রাজার কাছে বার্তাসহ কযেকজন লোককে পাঠালেন| বার্তায বলা ছিল: “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যেরা অর্থাত্‌ ইস্রায়েলের লোকরা, আপনাকে বলছে: আমাদের যে সব সমস্যা আছে সে সম্পর্কে আপনি সবই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হু বছর আগে আমাদের পূর্বপুরুষরা মিশরে গিয়েছিলেন এবং আমরা সেখানে বহু বছর বাস করেছিলাম|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মাদের পূর্বপুরুষদের প্রতি নিষ্ঠুর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আমরা প্রভুর কাছে সাহায্যের জন্য প্রার্থনা করেছিলাম| প্রভু আমাদের প্রার্থনা শুনেছি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াহায্যের জন্য একজন দূত পাঠিয়েছিলেন| প্রভু আমাদের মিশর থেকে নিয়ে এসেছেন| “এখন আম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প্রান্তে কাদেশ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য়া করে আপনার দেশের মধ্য দিয়ে আমাদের যেতে দিন| আমরা কোনো শস্য ক্ষেত অথবা কোনো দ্রাক্ষাক্ষে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দিয়ে যাবো না| আমরা আপনাদের কোনো জলাশয থেকে জল পান করবো না| আমরা রাজপথ বরাবর যাতাযাত করবো|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রাস্তা থেকে কোনো সময়ই ডানদিকে অথবা বাঁদিকে যাবো না| যতক্ষণ পর্য়ন্ত আমরা আপনার দেশের মধ্য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ি, ততক্ষণ পর্য়ন্ত আমরা এই রাস্তার ওপরেই থাক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ইদোমীয রাজা উত্তর দিলেন, “তোমরা আমার দেশের মধ্য দিয়ে যেতে পারবে না| তোমরা আমার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দিয়ে যাবার চেষ্টা করলে আমরা তরবারি নিয়ে তোমাদের সঙ্গে যুদ্ধ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স্রায়েলের লোকরা উত্তর দিল, “আমরা প্রধান রাস্তা দিয়ে যাবো| যদি আমাদের পশুরা আপনাদের কোনো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 করে, আমরা তার জন্য মূল্য দেবো| আমরা কেবলমাত্র আপনার দেশের মধ্য দিয়ে পাযে হেঁটে যেতে চা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ইদোম আবার উত্তর দিলেন, “আমরা তোমাদের আমাদের দেশের মধ্য দিয়ে আসার অনুমতি দেবো না|”এ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োমীয় রাজা এক বিশাল এবং শক্তিশালী সৈন্যবাহিনী জড়ো করলেন এবং ইস্রায়েলের লোকদের বিরুদ্ধে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দোমীয় রাজা তার দেশের মধ্য দিয়ে ইস্রায়েলের লোকদের যাওয়া নিষেধ করলেন| তাই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রে অন্য পথ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ের লোকরা কাদেশ থেকে হোর পর্বতের দিকে যাত্র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োর পর্বত ছিল ইদোম সীমানার কাছে| এখানেই প্রভু মোশি এবং হারোণ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হারোণের মৃত্যুর সময় হয়েছে এবং তাঁর পূর্বপুরুষদের কাছে যাওয়ার সময় হয়েছে| যে দেশট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দেব বলে প্রতিশ্রুতি করেছিলাম, হারোণ সেই দেশে প্রবেশ করবে না| মোশি, আমি এ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ও বললাম, কারণ তুমি এবং হারোণ দুজনেই মরীবার জলের ধারে দেওয়া আমার আজ্ঞার বিরুদ্ধাচরণ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এখন হারোণ এবং তার পুত্র ইলীয়াসরকে হোর পর্বতের ওপরে নিয়ে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হারোণের বিশেষ বস্ত্র তার কাছ থেকে নিয়ে এসো এবং সেই বস্ত্রাদি তার পুত্র ইলীয়াসরকে পরিয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পর্বতের ওপরে হারোণের মৃত্যু হবে| সে তার পূর্বপুরুষদের কাছে চল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োশি প্রভুর আজ্ঞা পালন করলেন| মোশি, হারোণ এবং ইলীয়াসর হোর পর্বতের ওপরে গেলেন এবং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 তাদের সেখানে যেতে দে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োশি হারোণের বিশেষ পোশাক খুলে নিলেন এবং হারোণের পুত্র ইলীয়াসরকে সেই সব পোশাক পরিযে দিলেন| এ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 চূড়ায় হারোণ মারা গেলে মোশি এবং ইলীয়াসর পর্বত থেকে নেম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ের সকল লোক হারোণের মৃত্যুর খবর জানল| এই কারণে ইস্রায়েলের প্রত্যেক ব্যক্তি 30 দিন শ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2026-10-20T03:33:36Z</dcterms:created>
  <dcterms:modified xsi:type="dcterms:W3CDTF">2026-10-20T03:33:36Z</dcterms:modified>
  <dc:title>গণনা পুস্তক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