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உன் தீர்க்கதரிசிகள் வனாந்தரங்களிலுள்ள நரிகளுக்கு ஒப்பாய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ுவர் விழும்போது: நீங்கள் பூசின பூச்சு எங்கே என்று சொல்வார்கள் அல்லவ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দেওয়ালে চুনকাম করেছ কিন্তু আমি সমস্ত দেওয়ালটাকেই ধ্বংস করব| আমি তা মাটিতে ফেলে দেব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 তোমাদের ওপরেই পড়বে| তখন তোমরা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সেই প্রাচীরের প্রতি ও যে লোকরা তার ওপর প্রলেপ লাগিয়েছে, তাদের প্রতি আমার রোধ প্রকাশ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 সেখানে আমি বলব, ‘দেওয়ালও নেই আর তার ওপর প্রলেপ লাগানোরও কেউ নে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ইস্রায়েলের মিথ্যা ভাব্বাদীদের প্রতি ঐ সবকিছুই ঘটবে| ঐ ভাব্বাদীরা জেরুশালেমের লোকদের কাছ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| ঐ ভাব্বাদীরা বলে শান্তি হবে কিন্তু শান্তি হয় না|” প্রভু আমার সদাপ্রভু ঐ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বলেছেন, “মনুষ্যসন্তান, ইস্রায়েলের ভাব্বাদিনীদের দিকে দেখ| ঐ সমস্ত ভাব্বাদিনীরা আমা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 না| তারা নিজেরা যা চায় তাই বলে| তাই তুমি অবশ্যই আমার হয়ে তাদের বিরুদ্ধে কথা বলবে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এই সব কথা তাদের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প্রভু, আমার সদাপ্রভু এই সব কথা বলেন: ভাব্বাদিনীরা, তোমাদের প্রতি অমঙ্গল ঘটবে| লোকদে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ধার জন্য তোমরা কাপড়ের তাবিজ বানিয়েছ, লোকদের মাথায় বাঁধ্বার জন্য তোমরা একটি বিশেষ মাথার পাগড়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| তোমরা বলে থাক ঐসব জিনিসের যাদুর মত ক্ষমতা রয়েছে| যেন তোমরা অন্য লোকদের জীবন চালন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| কেবল নিজেদের প্রাণ বাঁচাতে তোমরা ঐসব লোকদের ফাঁদে ফে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লোকদের ভাবতে শেখাও যে আমার আদৌ কোন গুরুত্ব নেই| কয়েক মুঠো বার্লি ও রুটির টুকর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কে অসম্মান কর? তোমরা আমার প্রজাদের কাছে মিথ্যা বল আর তারাও মিথ্যা কথা শুনতে ভালোবাসে| য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া উচিত তাদের তোমরা মেরে ফেল আর যাদের মৃত্যু হওয়া উচিত্‌ তাদের তোমরা বাঁচ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প্রভু আমার সদাপ্রভু তোমাদের এই কথা বলেন: তোমরা ঐসব কাপড়ের তাবিজ লোকদের ফাঁদে ফেলতে তৈর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ো| কিন্তু আমি তাদের মুক্ত করব| তোমাদের হাত থেকে ঐসব তাবিজ ছিঁড়ে নেব, আর লোকরা মুক্ত হ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দ থেকে উড়ে যাওয়া পাখীর মত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র আমি ঐসব মাথার আবরণ ছিঁড়ে তোমাদের হাত থেকে আমার প্রজাদের বাঁচাব| ঐ লোকরা তোমাদের ফাঁদ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াবে আর তোমরা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তোমরা ভাব্বাদীরা মিথ্যা কথা বল| তোমাদের মিথ্যা ভালো লোকদের আঘাত করে| ঐসব ভাল লোকেদের আমি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াইনি! তোমরা মন্দ লোকদের পক্ষ সমর্থন কর আর তাদের খারাপ কাজ করতে উত্সাহ দাও যাতে তাদের প্রাণহা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তোমরা আর অযথা দর্শন দেখবে না, আর জাদু করবে না| আমি আমার প্রজাদের তোমাদের হাত থেকে বাঁচাব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জানবে যে আমিই 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তুমি আমার হয়ে ইস্রায়েলের ভাব্বাদীদের অবশ্য এই কথা বলবে| এই সব ভাব্বাদ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পক্ষে আমার হয়ে কথা বলে না| এই সব ভাব্বাদীরা নিজেরা যা বলতে চায় তাই-ই বলে| তাই তু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এই কথা বোলো, ‘প্রভুর এই বার্তা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র সদাপ্রভু এই কথা বলেন| ওহে মূর্খ ভাব্বাদীরা, তোমাদের প্রতি অমঙ্গল ঘটবে| তোমরা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আত্মার অনুগমণ করছ| তোমরা দর্শনে প্রকৃতপক্ষে যা দেখছ তা লোকদের কাছে বলছ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‘ইস্রায়েল তোমার ভাব্বাদীরা পোড়ো বাড়ীর মধ্যে দৌড়ে যাওয়া শিয়াল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ভাঙ্গা প্রাচীরের কাছে সৈন্য মোতাযেন করনি| ইস্রায়েল পরিবারকে রক্ষা করতে প্রাচীর তৈরী কর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যখন প্রভুর কাছ থেকে শাস্তির দিন নেমে আসবে তোমরা যুদ্ধে হ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মিথ্যা ভাব্বাদীরা বলে তারা দর্শন দেখেছে| তারা তাদের জাদু করে মিথ্য়ে মিথ্য়ে ওসব ঘটবে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| তারা বলে প্রভুই তাদের পাঠিয়েছেন- কিন্তু তা মিথ্যা কথা| তারা এখনই তাদের মিথ্যা কথা সফল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বে বস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‘মিথ্যা ভাব্বাদীর দল, তোমাদের দেখা দর্শন সত্যি নয়| তোমরা তোমাদের জাদু ব্যবহার করে ভবিষ্যতে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 বলেছ| সব মিথ্য়ে কথা| তোমরা বলেছ প্রভুই ঐসব কথা বলেছেন| কিন্তু আমি তোমাদের কোন কথাই বলিনি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এখন প্রভু, আমার সদাপ্রভু বলেন, “তোমরা মিথ্য়ে কথা বলেছ| তোমাদের দেখা দর্শন সত্যি নয়| তা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তোমাদের বিরুদ্ধে!” প্রভু, আমার সদাপ্রভু এইগুলো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বলেন, “যে সব ভাব্বাদী মিথ্যা দর্শন দেখেছে ও মিথ্যা বলেছে আমি তাদের শাস্তি দেব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জাদের মধ্য থেকে উচ্ছেদ করব| ইস্রায়েলের পরিবারের নামের তালিকায তাদের নাম থাকবে না| তারা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দেশে আর আসবে না| তখন তোমরা জানবে আমিই প্রভু এবং সদাপ্রভ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বার বার ঐসব ভাব্বাদীরা আমার প্রজাদের কাছে মিথ্যা বলেছে| ঐ ভাব্বাদীরা বলেছে শান্তি আসছে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 আসেনি| প্রাচীর মেরামত করে লোকদের যুদ্ধের জন্য প্রস্তুত হওয়া উচিত| কিন্তু তারা ভাঙ্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ে কেবল চুনকাম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ওদের বলো যে আমি শিলা ও প্রবল বৃষ্টি পাঠাব| বাতাস প্রবলভাবে বইবে আর ঘূর্ণিঝড় আসবে| তখন প্রাচ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াচীর ভেঙ্গে পড়লে লোকে ভাব্বাদীদের জিজ্ঞেস করবে, ‘চুনকাম করা দেওয়ালের কি হল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সদাপ্রভু বলেন, “আমি রোধন্বত এবং তোমাদের বিরুদ্ধে ঝড় পাঠাব| রোধ আমি প্রবল ব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ব| এোধ আমি আকাশ থেকে শিলা বৃষ্টি পাঠাব এবং তোমাদের সম্পূর্ণভাব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2026-10-21T09:35:16Z</dcterms:created>
  <dcterms:modified xsi:type="dcterms:W3CDTF">2026-10-21T09:35:16Z</dcterms:modified>
  <dc:title>যিহিষ্কেল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