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er our bark away to the Homeland, 
Spread the sails of hope o'er the sea ; 
Think of all the friends that awaits us, 
When anchored safely there we shall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ing after tears into sunshine, 
Gathering after labour into rest ! . . . 
Hear the ransomed throng shouting forth their joyful song, 
Gathering to the mansions of the blest. . .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eer our bark away to the Homeland, 
On without a fear let us go ; 
When the port of peace we are nearing,  
The blessed harbour lights we shall kn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ight and fair the hills of the Homeland, 
Clad in all the bloom of the spring ; 
There to Him who loved and redeemed us,  
Our joyful, joyful praise we will s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ft the winds that blow from the Home-land,  
Sweet the morn that breaks on the shore ;
Soon we'll meet again our beloved ones, 
Where sorrow, pain, and death come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2026-07-30T15:27:58Z</dcterms:created>
  <dcterms:modified xsi:type="dcterms:W3CDTF">2026-07-30T15:27:58Z</dcterms:modified>
  <dc:title>Hymn : 992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