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பார்த்தேன், துணைசெய்வார் ஒருவருமில்லை; தாங்குவார் ஒருவருமில்லை என்று ஆச்சரியப்பட்டேன்; அப்பொழுது என் புயமே எனக்கு இரட்சிப்பாகி, என் உக்கிரமே என்னைத் தாங்கிற்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என் கோபத்திலே ஜனங்களை மிதித்து, என் உக்கிரத்திலே அவர்களை வெறியாக்கி, அவர்கள் சாரத்தைத் தரையிலே இறங்கப்பண்ணின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என் கோபத்திலே ஜனங்களை மிதித்து, என் உக்கிரத்திலே அவர்களை வெறியாக்கி, அவர்கள் சாரத்தைத் தரையிலே இறங்கப்பண்ணின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எங்களுக்குச் செய்தருளின எல்லாவற்றிற்கும் தக்கதாகவும் அவர் தம்முடைய இரக்கங்களின்படியும் தம்முடைய திரளான தயவுகளின்படியும், இஸ்ரவேல் வம்சத்துக்குச் செய்த மகா நன்மைக்குத்தக்கதாகவும், கர்த்தருடைய கிரியைகளையும், கர்த்தருடைய துதிகளையும் பிரஸ்தாபம்பண்ண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எங்களுக்குச் செய்தருளின எல்லாவற்றிற்கும் தக்கதாகவும் அவர் தம்முடைய இரக்கங்களின்படியும் தம்முடைய திரளான தயவுகளின்படியும், இஸ்ரவேல் வம்சத்துக்குச் செய்த மகா நன்மைக்குத்தக்கதாகவும், கர்த்தருடைய கிரியைகளையும், கர்த்தருடைய துதிகளையும் பிரஸ்தாபம்பண்ண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எங்களுக்குச் செய்தருளின எல்லாவற்றிற்கும் தக்கதாகவும் அவர் தம்முடைய இரக்கங்களின்படியும் தம்முடைய திரளான தயவுகளின்படியும், இஸ்ரவேல் வம்சத்துக்குச் செய்த மகா நன்மைக்குத்தக்கதாகவும், கர்த்தருடைய கிரியைகளையும், கர்த்தருடைய துதிகளையும் பிரஸ்தாபம்பண்ண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என் ஜனந்தானென்றும், அவர்கள் வஞ்சனைசெய்யாதிருக்கும் பிள்ளைகளென்றும் சொல்லி அவர்களுக்கு இரட்சகரான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டைய எல்லா நெருக்கத்திலும் அவர் நெருக்கப்பட்டார்; அவருடைய சமுகத்தின் தூதனானவர் அவர்களை இரட்சித்தார்; அவர் தமது அன்பினிமித்தமும், தமது பரிதாபத்தினிமித்தமும் அவர்களை மீட்டு, பூர்வநாட்களிலெல்லாம் அவர்களைத் தூக்கிச் சுமந்துவந்த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டைய எல்லா நெருக்கத்திலும் அவர் நெருக்கப்பட்டார்; அவருடைய சமுகத்தின் தூதனானவர் அவர்களை இரட்சித்தார்; அவர் தமது அன்பினிமித்தமும், தமது பரிதாபத்தினிமித்தமும் அவர்களை மீட்டு, பூர்வநாட்களிலெல்லாம் அவர்களைத் தூக்கிச் சுமந்துவந்த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ோ கலகம்பண்ணி, அவருடைய பரிசுத்த ஆவியை விசனப்படுத்தினார்கள்; அதினால் அவர் அவர்களுக்குச் சத்துருவாய் மாறி, அவரே அவர்களுக்கு விரோதமாய் யுத்தம்பண்ணி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ஏதோமிலும் அதிலுள்ள போஸ்றா பட்டணத்திலுமிருந்து, சாயந்தீர்ந்த வஸ்திரங்களுடையவராகவும், மகத்துவமாய் உடுத்திருக்கிறவராகவும், தமது மகத்தான வல்லமையிலே எழுந்தருளினவராகவும் வருகிற இவர் யார்? நீதியாய்ப் பேசி இரட்சிக்க வல்லவராகிய நான்தான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ோ கலகம்பண்ணி, அவருடைய பரிசுத்த ஆவியை விசனப்படுத்தினார்கள்; அதினால் அவர் அவர்களுக்குச் சத்துருவாய் மாறி, அவரே அவர்களுக்கு விரோதமாய் யுத்தம்பண்ண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ிலும் அவர் பூர்வநாட்களையும், மோசேயையும், தம்முடைய ஜனத்தையும் நினைவுகூர்ந்தார்; ஆனாலும் அவர்களையும், தமது மந்தையின் மேய்ப்பனையும் சமுத்திரத்திலிருந்து ஏறிவரப்பண்ணினவர் இப்பொழுது எங்கே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ிலும் அவர் பூர்வநாட்களையும், மோசேயையும், தம்முடைய ஜனத்தையும் நினைவுகூர்ந்தார்; ஆனாலும் அவர்களையும், தமது மந்தையின் மேய்ப்பனையும் சமுத்திரத்திலிருந்து ஏறிவரப்பண்ணினவர் இப்பொழுது எங்கே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நடுவிலே தம்முடைய பரிசுத்த ஆவியை இருக்கக் கட்டளையிட்டு, மோசேயின் வலதுகையைக்கொண்டு அவர்களைத் தமது மகியின் புயத்தினாலே நடத்தி, தமக்கு நித்தியகீர்த்தியை உண்டாக்க அவர்களுக்கு முன்பாகத் தண்ணீரைப் பிளந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நடுவிலே தம்முடைய பரிசுத்த ஆவியை இருக்கக் கட்டளையிட்டு, மோசேயின் வலதுகையைக்கொண்டு அவர்களைத் தமது மகியின் புயத்தினாலே நடத்தி, தமக்கு நித்தியகீர்த்தியை உண்டாக்க அவர்களுக்கு முன்பாகத் தண்ணீரைப் பிளந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 குதிரை வனாந்தரவெளியிலே நடக்கிறதுபோல, அவர்கள் இடறாதபடிக்கு அவர்களை ஆழங்களில் நடக்கப்பண்ணினவர் எங்கே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ஆவியானவர் அவர்களைப் பள்ளத்தாக்கிலே போய் இறங்குகிற மிருகஜீவன்களைப்போல இளைப்பாறப்பண்ணினார்; இப்படியே தேவரீர், உமக்கு மகிமையுள்ள கீர்த்தியை உண்டாக்கும்படி உம்முடைய ஜனத்தை நடத்தினீ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ஆவியானவர் அவர்களைப் பள்ளத்தாக்கிலே போய் இறங்குகிற மிருகஜீவன்களைப்போல இளைப்பாறப்பண்ணினார்; இப்படியே தேவரீர், உமக்கு மகிமையுள்ள கீர்த்தியை உண்டாக்கும்படி உம்முடைய ஜனத்தை நடத்தினீ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ரீர் பரலோகத்திலிருந்து கண்ணோக்கி, பரிசுத்தமும் மகிமையுமுள்ள உம்முடைய வாசஸ்தலத்திலிருந்து பாரும், உம்முடைய வைராக்கியமும், உம்முடைய வல்லமையும் எங்கே? உம்முடைய உள்ளத்தின் கொதிப்பையும், உம்முடைய மன உருக்கத்தையும் எனக்கு முன்பாக அடக்கிக்கொள்ளுகிறீரோ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ரீர் பரலோகத்திலிருந்து கண்ணோக்கி, பரிசுத்தமும் மகிமையுமுள்ள உம்முடைய வாசஸ்தலத்திலிருந்து பாரும், உம்முடைய வைராக்கியமும், உம்முடைய வல்லமையும் எங்கே? உம்முடைய உள்ளத்தின் கொதிப்பையும், உம்முடைய மன உருக்கத்தையும் எனக்கு முன்பாக அடக்கிக்கொள்ளுகிறீரோ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ஏதோமிலும் அதிலுள்ள போஸ்றா பட்டணத்திலுமிருந்து, சாயந்தீர்ந்த வஸ்திரங்களுடையவராகவும், மகத்துவமாய் உடுத்திருக்கிறவராகவும், தமது மகத்தான வல்லமையிலே எழுந்தருளினவராகவும் வருகிற இவர் யார்? நீதியாய்ப் பேசி இரட்சிக்க வல்லவராகிய நான்தான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ரீர் பரலோகத்திலிருந்து கண்ணோக்கி, பரிசுத்தமும் மகிமையுமுள்ள உம்முடைய வாசஸ்தலத்திலிருந்து பாரும், உம்முடைய வைராக்கியமும், உம்முடைய வல்லமையும் எங்கே? உம்முடைய உள்ளத்தின் கொதிப்பையும், உம்முடைய மன உருக்கத்தையும் எனக்கு முன்பாக அடக்கிக்கொள்ளுகிறீரோ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ரீர் எங்கள் பிதாவாயிருக்கிறீர்; ஆபிரகாம் எங்களை அறியான், இஸ்ரவேலுக்கு நாங்கள் அறியப்பட்டவர்களுமல்ல; கர்த்தாவே, நீர் எங்கள் பிதாவும் எங்கள் மீட்பருமாயிருக்கிறீர்; இது பூர்வகாலமுதல் உம்முடைய நாம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ரீர் எங்கள் பிதாவாயிருக்கிறீர்; ஆபிரகாம் எங்களை அறியான், இஸ்ரவேலுக்கு நாங்கள் அறியப்பட்டவர்களுமல்ல; கர்த்தாவே, நீர் எங்கள் பிதாவும் எங்கள் மீட்பருமாயிருக்கிறீர்; இது பூர்வகாலமுதல் உம்முடைய நாம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நீர் எங்களை உம்முடைய வழிகளைவிட்டுத் தப்பிப்போகப்பண்ணி, எங்கள் இருதயத்தை உமக்குப் பயப்படாதபடிக்குக் கடினப்படுத்துவானேன்? உம்முடைய ஊழியக்காரரினிமித்தமும், உம்முடைய சுதந்தரமான கோத்திரங்களினிமித்தமும் திரும்பியருள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நீர் எங்களை உம்முடைய வழிகளைவிட்டுத் தப்பிப்போகப்பண்ணி, எங்கள் இருதயத்தை உமக்குப் பயப்படாதபடிக்குக் கடினப்படுத்துவானேன்? உம்முடைய ஊழியக்காரரினிமித்தமும், உம்முடைய சுதந்தரமான கோத்திரங்களினிமித்தமும் திரும்பியருள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ரிசுத்தமுள்ள உமது ஜனங்கள் கொஞ்சக் காலமாத்திரம் அதைச் சுதந்தரித்தார்கள்; எங்கள் சத்துருக்கள் உம்முடைய பரிசுத்த ஸ்தலத்தை மிதித்துப்போட்ட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ரிசுத்தமுள்ள உமது ஜனங்கள் கொஞ்சக் காலமாத்திரம் அதைச் சுதந்தரித்தார்கள்; எங்கள் சத்துருக்கள் உம்முடைய பரிசுத்த ஸ்தலத்தை மிதித்துப்போட்ட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ங்களே உம்முடையவர்கள், அவர்களை ஒருபொழுதும் நீர் ஆண்டதில்லை; அவர்களுக்கு உமது நாமம் தரிக்கப்பட்டதும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்முடைய உடுப்புச் சிவப்பாகவும், உம்முடைய வஸ்திரங்கள் ஆலையை மிதிக்கிறவன் வஸ்திரங்கள்போலவும் இருக்கிறதென்ன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ஒருவனாய் ஆலையை மிதித்தேன்; ஜனங்களில் ஒருவனும் என்னோடிருந்ததில்லை, நான் என் கோபத்திலே அவர்களை மிதித்து, என் உக்கிரத்திலே அவர்களை நசுக்கிப்போட்டேன்; அதினால் அவர்கள் இரத்தம் என் வஸ்திரங்களின்மேல் தெறித்தது, என் உடுப்பையெல்லாம் கறைப்படுத்திக்கொண்ட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ஒருவனாய் ஆலையை மிதித்தேன்; ஜனங்களில் ஒருவனும் என்னோடிருந்ததில்லை, நான் என் கோபத்திலே அவர்களை மிதித்து, என் உக்கிரத்திலே அவர்களை நசுக்கிப்போட்டேன்; அதினால் அவர்கள் இரத்தம் என் வஸ்திரங்களின்மேல் தெறித்தது, என் உடுப்பையெல்லாம் கறைப்படுத்திக்கொண்ட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ஒருவனாய் ஆலையை மிதித்தேன்; ஜனங்களில் ஒருவனும் என்னோடிருந்ததில்லை, நான் என் கோபத்திலே அவர்களை மிதித்து, என் உக்கிரத்திலே அவர்களை நசுக்கிப்போட்டேன்; அதினால் அவர்கள் இரத்தம் என் வஸ்திரங்களின்மேல் தெறித்தது, என் உடுப்பையெல்லாம் கறைப்படுத்திக்கொண்ட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தியைச் சரிக்கட்டும் நாள் என் மனதிலிருந்தது; என்னுடையவர்களை மீட்கும் வருஷம் வ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பார்த்தேன், துணைசெய்வார் ஒருவருமில்லை; தாங்குவார் ஒருவருமில்லை என்று ஆச்சரியப்பட்டேன்; அப்பொழுது என் புயமே எனக்கு இரட்சிப்பாகி, என் உக்கிரமே என்னைத் தாங்கிற்ற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e own arm brought salvation unto me; and my fury, it uphel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 will tread down the people in mine anger, and make them drunk in my fury, and I will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their strength to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will mention the loving kindnesses of the LORD, and the praises of the LORD, according to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LORD has bestowed on us, and the great goodness toward the house of Israel, which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stowed on them according to his mercies, and according to the multitude of his loving kindnes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he said, Surely they are my people, children that will not lie: so he was their Savi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n all their affliction he was afflicted, and the angel of his presence saved them: in his lo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n his pity he redeemed them; and he bare them, and carried them all the days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they rebelled, and vexed his holy Spirit: therefore he was turned to be their enemy,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o is this that comes from Edom, with dyed garments from Bozrah? this that is glorious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ght agains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he remembered the days of old, Moses, and his people, saying, Where is he that brought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out of the sea with the shepherd of his flock? where is he that put his holy Spirit within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at led them by the right hand of Moses with his glorious arm, dividing the water before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make himself an everlasting na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at led them through the deep, as an horse in the wilderness, that they should not stum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s a beast goes down into the valley, the Spirit of the LORD caused him to rest: so did you l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people, to make yourself a glorious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Look down from heaven, and behold from the habitation of your holiness and of your glory: w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your zeal and your strength, the sounding of your bowels and of your mercies toward me? are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arel, travelling in the greatness of his strength? I that speak in righteousness, mighty to sa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train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Doubtless you are our father, though Abraham be ignorant of us, and Israel acknowledge us n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O LORD, are our father, our redeemer; your name is from everlas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O LORD, why have you made us to go astray from your ways, and hardened our heart from your fe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turn for your servants' sake, the tribes of yours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people of your holiness have possessed it but a little while: our adversaries have trod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your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e are yours: you never bare rule over them; they were not called by your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refore are you red in yours apparel, and your garments like him that treads in the winepre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have trodden the winepress alone; and of the people there was none with me: for I will tr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in mine anger, and trample them in my fury; and their blood shall be sprinkled upo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rments, and I will stain all my rai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 day of vengeance is in mine heart, and the year of my redeemed has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looked, and there was none to help; and I wondered that there was none to uphold: ther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2026-06-10T10:09:34Z</dcterms:created>
  <dcterms:modified xsi:type="dcterms:W3CDTF">2026-06-10T10:09:34Z</dcterms:modified>
  <dc:title>ஏசாயா : 63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