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ோக்கிச் சத்தமிட்டுக் கூப்பிடுகிறேன்; கர்த்தரை நோக்கிச் சத்தமிட்டுக் கெஞ்ச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க்கு முன்பாக என் சஞ்சலத்தை ஊற்றுகிறேன்; அவருக்கு முன்பாக என் நெருக்கத்தை அறிக்கையி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வி என்னில் தியங்கும்போது, நீர் என் பாதையை அறிந்திருக்கிறீர்; நான் நடக்கிற வழியில் மறைவாக எனக்குக் கண்ணி வை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வி என்னில் தியங்கும்போது, நீர் என் பாதையை அறிந்திருக்கிறீர்; நான் நடக்கிற வழியில் மறைவாக எனக்குக் கண்ணி வை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துபுறமாய்க் கண்ணோக்கிப்பாரும், என்னை அறிவார் ஒருவருமில்லை; எனக்கு அடைக்கலம் இல்லாமற்போயிற்று; என் ஆத்துமாவை விசாரிப்பார் ஒருவர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துபுறமாய்க் கண்ணோக்கிப்பாரும், என்னை அறிவார் ஒருவருமில்லை; எனக்கு அடைக்கலம் இல்லாமற்போயிற்று; என் ஆத்துமாவை விசாரிப்பார் ஒருவரும்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்மை நோக்கிக் கூப்பிடுகிறேன்; நீரே என் அடைக்கலமும், ஜீவனுள்ளோர் தேசத்திலே என் பங்குமாயிருக்கிறீர்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்மை நோக்கிக் கூப்பிடுகிறேன்; நீரே என் அடைக்கலமும், ஜீவனுள்ளோர் தேசத்திலே என் பங்குமாயிருக்கிறீர்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ூக்குரலுக்குச் செவிகொடும், நான் மிகவும் தாழ்த்தப்பட்டேன்; என்னைப் பின்தொடருகிறவர்களுக்கு என்னைத் தப்புவியும் அவர்கள் என்னிலும் பலவான்களாய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ான் துதிக்கும்படி, என் ஆத்துமாவைக் காவலுக்கு நீங்கலாக்கிவிடும்; எனக்கு நீர் தயவுசெய்யும்போது நீதிமான்கள் என்னைச் சூழ்ந்துகொள்ள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ான் துதிக்கும்படி, என் ஆத்துமாவைக் காவலுக்கு நீங்கலாக்கிவிடும்; எனக்கு நீர் தயவுசெய்யும்போது நீதிமான்கள் என்னைச் சூழ்ந்துகொள்ள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મોટા સાદે યહોવાને આજીજી કરું છું; અને દયા માટે ઊંચા સ્વરે વિનંતી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તેમની આગળ મારી ફરિયાદો વરસાવું છું અને મારી મુશ્કેલીઓ વિષે હું તેમને જણાવ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બેહોશ થવાનો હોઉં, ત્યારે મને શું થાય છે તે તમે જાણો છો પણ; જે રસ્તે હું ચાલું છું; તેમા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ંદા ગોઠ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હું આજુબાજુ જોઉં છું, હું કોઇ મિત્રને જોતો નથી, જે મને મદદ કરી શકે, અથવા મારી સંભાળ રા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 અથવા મારો બચાવ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યહોવા, મારી પ્રાર્થનામાં મે તમને પોકાર કર્યો અને કહ્યું, “યહોવા, મારી સંતાવાની જગા માત્ર તમ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 આ જીવનમાં મારી પાસે જે બધું છે તે તમે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ખી છું; જેઓ મારી પાછળ પડ્યાં છે તેમનાથી મને બચાવો; કારણકે તેઓ મારા કરતાં વધુ બળવ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ને બંદીવાસમાંથી બહાર લાવો, જેથી હું તમારો આભાર માની શકું. તમારી સર્વ મદદને માટે દેવનો ભય રાખન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સાથે આનંદ કરશે તમે મારા માટે ઉદાર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2026-10-21T10:23:49Z</dcterms:created>
  <dcterms:modified xsi:type="dcterms:W3CDTF">2026-10-21T10:23:49Z</dcterms:modified>
  <dc:title>ગીતશાસ્ત્ર : 142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