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கரம் என் மேல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ுகளவு பயமில்ல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ந்திடுவார் என்னைத் தாங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ுதிவரை என்னை நட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ட்டிடுவார் தாலாட்ட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ி வந்தால் எ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ப்பாரே அரவணை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்ளி அள்ளி முத்தம் கொடு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த்தாலே கழுவ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ப்பாலே உடுத்த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லாட்டுவார் சீராட்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லாக்காமல் தலையாக்க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ித்துக் கொள்ள முடியாத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ராலும் முடியாத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2026-10-31T15:28:56Z</dcterms:created>
  <dcterms:modified xsi:type="dcterms:W3CDTF">2026-10-31T15:28:56Z</dcterms:modified>
  <dc:title>துதிப் பாடல்கள் : 1019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