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ಮೂರನೇ ದಿನದಲ್ಲಿ ಏನಾಯಿತಂದರೆ, ಎಸ್ತೇರಳು ರಾಜ ಭೂಷಣಗಳನ್ನು ಧರಿಸಿ ಕೊಂಡು ಅರಮನೆಗೆ ಎದುರಾಗಿರುವ ಅರಸನ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ದಲ್ಲಿ ಹೋಗಿ ನಿಂತಳು. ಅರಸನು ರಾಜ ಮನೆ ಯಲ್ಲಿ ಬಾಗಲಿಗೆದುರಾಗಿ ತನ್ನ ರಾಜ ಸಿಂಹಾಸನದ ಮೇಲೆ ಕುಳಿ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ರಸನು ಅಂಗಳದಲ್ಲಿ ನಿಂತಿರುವ ರಾಣಿಯಾದ ಎಸ್ತೇರಳನ್ನು ಕಂಡಾಗ ಆಕೆಯು ಅವನ ಸಮ್ಮುಖದಲ್ಲಿ ದಯೆಹೊಂದಿದ್ದರಿಂದ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ಕೈಯಲ್ಲಿದ್ದ ಬಂಗಾರದ ಮುದ್ರೆ ಕೋಲನ್ನು ಎಸ್ತೇರಳ ಬಳಿಗೆ ಚಾಚಿದನು. ಎಸ್ತೇರಳು ಸವಿಾಪಕ್ಕೆ ಬಂದು ಕೋಲಿನ ತುದ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ಟ್ಟ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ರಸನು ಅವಳಿಗೆ--ರಾಣಿಯಾದ ಎಸ್ತೇರಳೇ, ನಿನಗೆ ಏನು ಬೇಕು? ನಿನ್ನ ವಿಜ್ಞಾಪನೆ ಏನು? ಅದು ರಾಜ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ಧಭಾಗವಾಗಿದ್ದರೂ ನಿನಗೆ ಕೊಡಲ್ಪಡುವದ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ೆ ಎಸ್ತೇರಳು--ಅರಸನಿಗೆ ಸಮ್ಮತಿಯಾ ದರೆ ನಾನು ಅವನಿಗೋಸ್ಕರ ಸಿದ್ಧಮಾಡಿದ ಔತಣಕ್ಕೆ ಅರಸನೂ ಹಾಮಾನನೂ ಈ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ಬೇಕ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ರಸನು--ಎಸ್ತೇರಳು ಹೇಳಿದ ಪ್ರಕಾರ ಮಾಡಲು ಹಾಮಾನನನ್ನು ತ್ವರೆಪಡಿಸಿರಿ ಅಂದನು. ಎಸ್ತೇರಳು ಮಾಡಿಸಿದ ಔತ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ೂ ಹಾಮಾನನೂ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್ರಾಕ್ಷಾರಸದ ಔತಣದಲ್ಲಿ ಅರಸನು ಎಸ್ತೇರಳಿಗೆ--ನೀನು ಬೇಡಿಕೊಳ್ಳುವದೇನು? ಅದು ನಿನಗೆ ಕೊಡಲ್ಪಡುವದು.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ಜ್ಞಾಪನೆ ಏನು? ಅದು ಅರ್ಧ ರಾಜ್ಯದವರೆಗೆ ಇದ್ದರೂ ಕೊಡಲ್ಪ 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ಸ್ತೇರಳು ಪ್ರತ್ಯುತ್ತರ ಕೊಟ್ಟುನನ್ನ ವಿಜ್ಞಾಪನೆಯೂ ನನ್ನ ಬೇಡಿಕೆಯೂ ಏನಂದರೆ, ನಾನು ಅರಸನ ಸಮ್ಮುಖ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ೆಹೊಂದಿದ್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ಬೇಡುವಿಕೆಯ ಪ್ರಕಾರ ಕೊಡಲೂ ನನ್ನ ವಿಜ್ಞಾಪನೆಯ ಪ್ರಕಾರ ಮಾಡಲೂ ಅರಸನಿಗೆ ಸಮ್ಮತಿ ಯಾದರೆ ಅರಸನಿಗೂ ಹಾಮಾನ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ಇನ್ನೂ ಮಾಡುವ ಔತಣಕ್ಕೆ ಬರಬೇಕು. ನಾಳೆ ಅರಸನು ಹೇಳಿದ ಪ್ರಕಾರ ಮಾಡುವ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ನದಲ್ಲಿ ಹಾಮಾನನು ಸಂತೋಷವುಳ್ಳವ ನಾಗಿಯೂ ಆನಂದ ಹೃದಯವುಳ್ಳವನಾಗಿಯೂ ಹೊರಟುಹೋದನು. ಆದರೆ ಅರಮನೆಯ ಬಾಗಲ 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ರ್ದೆಕೈ ತನಗೆ ಕದಲದೆ ಇರುವದನ್ನು ಹಾಮಾನನು ನೋಡಿದಾಗ ಅವನು ಮೊರ್ದೆಕೈಯ ಮೇಲೆ ಕೋಪದಿಂದ ತುಂಬಿದ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ೂ ಹಾಮಾನನು ಬಿಗಿಹಿಡುಕೊಂಡು ತನ್ನ ಮನೆಗೆ ಬಂದು ತನ್ನ ಸ್ನೇಹಿತರನ್ನೂ ತನ್ನ ಹೆಂಡತಿಯಾದ ಜೆರೆಷ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ಮಾನನು ತನ್ನ ಐಶ್ವರ್ಯದ ಘನವನ್ನೂ ತನ್ನ ಮಕ್ಕಳ ಹೆಚ್ಚಳವನ್ನೂ ಅರಸನು ತನ್ನನ್ನು ಯಾವದರಲ್ಲಿ ಹೆಚ್ಚಿಸಿದ್ದಾ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ಪ್ರಭು ಗಳ ಮೇಲೆಯೂ ಸೇವಕರ ಮೇಲೆಯೂ ತನ್ನನ್ನು ಹೇಗೆ ಎತ್ತಿದ್ದಾನೆಂದೂ ಎಲ್ಲವನ್ನೂ ಅವರಿಗೆ ವಿವರ ವಾ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--ರಾಣಿಯಾದ ಎಸ್ತೇ ರಳು ತಾನು ಮಾಡಿಸಿದ ಔತಣಕ್ಕೆ ನನ್ನ ಹೊರತು ಅರಸನ ಸಂಗಡ ಬೇರೊಬ್ಬರನ್ನು ಕರ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ಳೆಗೂ ಆಕೆಯಿಂದ ನಾನು ಅರಸನ ಸಂಗಡ ಆಕೆಯ ಬಳಿಗೆ ಕರೆಯಲ್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ಯೆಹೂದ್ಯನಾದ ಮೊರ್ದೆಕೈ ಅರಮನೆಯ ಬಾಗಲಲ್ಲಿ ಕುಳಿತಿರುವದನ್ನು ನಾನು ನೋಡುವ ವರೆಗೆ ಇದೆಲ್ಲಾ ನನಗೆ ಪ್ರಯ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ವ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 ಹೆಂಡತಿಯಾದ ಜೆರೆಷಳೂ ಅವನ ಸಮಸ್ತ ಸ್ನೇಹಿತರೂ ಅವನಿಗೆಐವತ್ತು ಮೊಳ ಉದ್ದವಾದ ಒಂದು ಗಲ್ಲಿನ ಮ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ಡಲಿ; ಮೊರ್ದೆಕೈ ಅದರಲ್ಲಿ ಹಾಕಲ್ಪಡುವ ಹಾಗೆ ನಾಳೆ ಅರಸನ ಸಂಗಡ ಮಾತನಾಡು; ತರುವಾಯ ಅರಸನ ಸಂಗಡ ಔತಣಕ್ಕೆ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 ಹೋಗು ಅಂದರು. ಈ ಮಾತು ಹಾಮಾನನಿಗೆ ಚೆನ್ನಾಗಿ ಕಾಣಿಸಿದ್ದರಿಂದ ಗಲ್ಲಿನ ಮರವನ್ನು ಸಿದ್ಧ 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2026-10-20T02:56:30Z</dcterms:created>
  <dcterms:modified xsi:type="dcterms:W3CDTF">2026-10-20T02:56:30Z</dcterms:modified>
  <dc:title>ಎಸ್ತೇರಳು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