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presProps" Target="presProps.xml"/>
  <Relationship Id="rId95" Type="http://schemas.openxmlformats.org/officeDocument/2006/relationships/viewProps" Target="viewProps.xml"/>
  <Relationship Id="rId9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ஜனங்களே என் உபதேசத்தைக் கேளுங்கள்; என் வாயின் வசனங்களுக்கு உங்கள் செவிகளைச் சா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ாயை உவமைகளால் திறப்பேன்; பூர்வகாலத்து மறைபொருள்களை வெளிப்படுத்த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நாங்கள் கேள்விப்பட்டு அறிந்தோம், எங்கள் பிதாக்கள் அவைகளை எங்களுக்குத் தெரிவி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வரும் சந்ததியான பிள்ளைக்கு நாங்கள் அவைகளை மறைக்காமல், கர்த்தரின் துதிகளையும் அவருடைய பலத்தையும், அவர் செய்த அவருடைய அதிசயங்களையும் விவரிப்ப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வரும் சந்ததியான பிள்ளைக்கு நாங்கள் அவைகளை மறைக்காமல், கர்த்தரின் துதிகளையும் அவருடைய பலத்தையும், அவர் செய்த அவருடைய அதிசயங்களையும் விவரிப்ப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யாக்கோபிலே சாட்சியை ஏற்படுத்தி இஸ்ரவேலிலே வேதத்தை ஸ்தாபித்து அவைகளைத் தங்கள் பிள்ளைகளுக்கு அறிவிக்கும்படி நம்முடைய பிதாக்களுக்குக் கட்டளையிட்ட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யாக்கோபிலே சாட்சியை ஏற்படுத்தி இஸ்ரவேலிலே வேதத்தை ஸ்தாபித்து அவைகளைத் தங்கள் பிள்ளைகளுக்கு அறிவிக்கும்படி நம்முடைய பிதாக்களுக்குக் கட்டளையிட்ட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னிப் பிறக்கும் பிள்ளைகளாகிய பின்சந்ததியார் அதை அறிந்துகொண்டு, அவர்கள் எழும்பித் தங்கள் பிள்ளைகளுக்கு அவைகளைச் சொல்லும்படிக்கும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மேல் அவர்கள் தங்கள் நம்பிக்கையை வைத்து தேவனுடைய செயல்களை மறவாமல் அவர் கற்பனைகளைக் கைக்கொள்ளும்படிக்கும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தயத்தைச் செவ்வைப்படுத்தாமலும், தேவனை உறுதியாய்ப் பற்றிக்கொள்ளாமலும் இருந்த முரட்டாட்டமும் கலகமுமுள்ள சந்ததியாகிய தங்கள் பிதாக்களுக்கு அவர்கள் ஒப்பாகாதபடிக்கும், இவைகளைக் கட்டளையிட்ட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தயத்தைச் செவ்வைப்படுத்தாமலும், தேவனை உறுதியாய்ப் பற்றிக்கொள்ளாமலும் இருந்த முரட்டாட்டமும் கலகமுமுள்ள சந்ததியாகிய தங்கள் பிதாக்களுக்கு அவர்கள் ஒப்பாகாதபடிக்கும், இவைகளைக் கட்டளையி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யுதமணிந்த வில்வீரரான எப்பிராயீம் புத்திரர் யுத்தநாளிலே முதுகுகாட்ட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ேவனுடைய உடன்படிக்கையைக் கைக்கொள்ளாமலும் அவருடைய கட்டளைகளின்படி நடக்கச் சம்மதியாமல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ுடைய செயல்களையும் அவர் தங்களுக்குக் காண்பித்த அதிசயங்களையும் மற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பிதாக்களுக்குமுன்பாக, எகிப்துதேசத்துச் சோவான் வெளியிலே, அவர் அதிசயமானவைகளைச் செய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டலைப் பிளந்து, அவர்களைக் கடக்கப்பண்ணி, ஜலத்தைக் குவியலாக நிற்கும்படி செய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கலிலே மேகத்தினாலும் இராமுழுதும் அக்கினி வெளிச்சத்தினாலும் அவர்களை வழிநடத்தி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னாந்தரத்திலே கன்மலைகளைப் பிளந்து, மகா ஆழங்களிலிருந்து தண்ணீரை அவர்களுக்குக் குடிக்கக் கொடுத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யிலிருந்து நீரோட்டங்களைப் புறப்படப்பண்ணி, தண்ணீரை நதிபோல ஓடிவரும்படி செய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றாலும், அவர்கள் பின்னும் அவருக்கு விரோதமாய்ப் பாவஞ்செய்து, வறண்ட வெளியிலே உன்னதமானவருக்குக் கோபம்மூட்ட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ங்கள் இச்சைக்கேற்ற போஜனத்தைக் கேட்டு, தங்கள் இருதயத்தில் தேவனைப் பரீட்சைபார்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தேவனுக்கு விரோதமாய்ப் பேசி: தேவன் வனாந்தரத்திலே போஜனபந்தியை ஆயத்தப்படுத்தக்கூடும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 அவர் கன்மலையை அடித்ததினால் தண்ணீர் புறப்பட்டு நதிகளாய்ப் புரண்டுவந்தது; அவர் அப்பத்தையும் கொடுக்கக்கூடுமோ? தம்முடைய ஜனத்திற்கு மாம்சத்தையும் ஆயத்தப்படுத்துவாரோ?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 அவர் கன்மலையை அடித்ததினால் தண்ணீர் புறப்பட்டு நதிகளாய்ப் புரண்டுவந்தது; அவர் அப்பத்தையும் கொடுக்கக்கூடுமோ? தம்முடைய ஜனத்திற்கு மாம்சத்தையும் ஆயத்தப்படுத்துவாரோ?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கர்த்தர் அதைக்கேட்டுக் கோபங்கொண்டார்; அவர்கள் தேவனை விசுவாசியாமலும், அவருடைய இரட்சிப்பை நம்பாமலும் போனதினா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கர்த்தர் அதைக்கேட்டுக் கோபங்கொண்டார்; அவர்கள் தேவனை விசுவாசியாமலும், அவருடைய இரட்சிப்பை நம்பாமலும் போனதினா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க்கோபுக்கு விரோதமாய் அக்கினி பற்றியெரிந்தது; இஸ்ரவேலுக்கு விரோதமாய்க் கோபம்மூண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உயரத்திலுள்ள மேகங்களுக்குக் கட்டளையிட்டு, வானத்தின் கதவுகளைத் திறந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்னாவை அவர்களுக்கு ஆகாரமாக வருஷிக்கப்பண்ணி, வானத்தின் தானியத்தை அவர்களுக்குக் கொடுத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ூதர்களின் அப்பத்தை மனுஷன் சாப்பிட்டான்; அவர்களுக்கு ஆகாரத்தைப் பூரணமாய் அனுப்பி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ாசத்திலே கீழ்காற்றை வரப்பண்ணி, தம்முடைய வல்லமையினால் தென்றலையும் வீசச்செய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ாம்சத்தைத் தூளத்தனையாயும், சிறகுள்ள பறவைகளைக் கடற்கரை மணலத்தனையாயும் வருஷிக்கப்பண்ண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ாம்சத்தைத் தூளத்தனையாயும், சிறகுள்ள பறவைகளைக் கடற்கரை மணலத்தனையாயும் வருஷிக்கப்பண்ண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ைகளை அவர்கள் பாளயத்தின் நடுவிலும், அவர்கள் கூடாரங்களைச் சுற்றிலும் இறங்கப்பண்ண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புசித்துத் திருப்தியடைந்தார்கள்; அவர்கள் இச்சித்ததை அவர்களுக்குக் கொடுத்த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தங்கள் இச்சையை வெறுக்கவில்லை; அவர்களுடைய போஜனம் அவர்கள் வாயில் இருக்கும்போதே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வகோபம் அவர்கள்மேல் எழும்பி, அவர்களில் கொழுத்தவர்களைச் சங்கரித்து, இஸ்ரவேலில் விசேஷித்தவர்களை மடியப்பண்ண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வையெல்லாம் நடந்தும், அவர் செய்த அதிசயங்களை அவர்கள் நம்பாமல், பின்னும் பாவஞ்செய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லால் அவர்கள் நாட்களை விருதாவிலும், அவர்கள் வருஷங்களைப் பயங்கரத்திலும் கழியப்பண்ணின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ை அவர் கொல்லும்போது அவரைக்குறித்து விசாரித்து, அவர்கள் திரும்பிவந்து தேவனை அதிகாலமே தேடி;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் தங்கள் கன்மலையென்றும், உன்னதமான தேவன் தங்கள் மீட்பர் என்றும், நினைவுகூர்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அவர்கள் தங்கள் வாயினால் அவருக்கு இச்சகம்பேசி, தங்கள் நாவினால் அவரிடத்தில் பொய்சொன்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இருதயம் அவரிடத்தில் நிலைவரப்படவில்லை; அவருடைய உடன்படிக்கையில் அவர்கள் உண்மையாயிருக்க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ோ அவர்களை அழிக்காமல், இரக்கமுள்ளவராய் அவர்கள் அக்கிரமத்தை மன்னித்தார்; அவர் தமது உக்கிரம் முழுவதையும் எழுப்பாமல், அநேகந்தரம் தமது கோபத்தை விலக்கிவிட்ட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ோ அவர்களை அழிக்காமல், இரக்கமுள்ளவராய் அவர்கள் அக்கிரமத்தை மன்னித்தார்; அவர் தமது உக்கிரம் முழுவதையும் எழுப்பாமல், அநேகந்தரம் தமது கோபத்தை விலக்கிவிட்ட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மாம்சமென்றும் திரும்பிவராமல் அகலுகிற காற்றென்றும் நினைவுகூர்ந்த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மாம்சமென்றும் திரும்பிவராமல் அகலுகிற காற்றென்றும் நினைவுகூர்ந்த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எத்தனைதரமோ வனாந்தரத்திலே அவருக்குக் கோபம் மூட்டி, அவாந்தரவெளியிலே அவரை விசனப்படுத்த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் திரும்பி தேவனைப் பரீட்சை பார்த்து, இஸ்ரவேலின் பரிசுத்தரை மட்டுப்படுத்த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ுடைய கரத்தையும், அவர் தங்களைச் சத்துருவுக்கு விலக்கி மீட்ட நாளையும் நினையாமற்போ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ுடைய கரத்தையும், அவர் தங்களைச் சத்துருவுக்கு விலக்கி மீட்ட நாளையும் நினையாமற்போ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் எகிப்திலே தம்முடைய அடையாளங்களையும், சோவான் வெளியிலே தம்முடைய அற்புதங்களையும் செய்த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் எகிப்திலே தம்முடைய அடையாளங்களையும், சோவான் வெளியிலே தம்முடைய அற்புதங்களையும் செய்த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ுடைய நதிகளை இரத்தமாக மாற்றி, அவர்களுடைய ஆறுகளிலுள்ள ஜலத்தைக் குடிக்கக் கூடாதபடி செய்த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ை அழிக்கும்படி வண்டுஜாதிகளையும், அவர்களைக் கெடுக்கும்படி தவளைகளையும் அவர்களுக்குள்ளே அனுப்பின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ை அழிக்கும்படி வண்டுஜாதிகளையும், அவர்களைக் கெடுக்கும்படி தவளைகளையும் அவர்களுக்குள்ளே அனுப்பின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ுடைய விளைச்சலைப் புழுக்களுக்கும் அவர்களுடைய பிரயாசத்தின் பலனை வெட்டுக்கிளிகளுக்கும் கொடுத்த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ல்மழையினால் அவர்களுடைய திராட்சச்செடிகளையும், ஆலாங்கட்டியினால் அவர்களுடைய அத்திமரங்களையும் அழித்து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களுடைய மிருகஜீவன்களைக் கல்மழைக்கும, அவர்களுடைய ஆடுமாடுகளை இடிகளுக்கும் ஒப்புக்கொடுத்த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தமது உக்கிரமான கோபத்தையும், மூர்க்கத்தையும் சினத்தையும், உபத்திரவத்தையும், தீங்குசெய்யும் தூதர்களையும் அவர்களுக்குள்ளே அனுப்பின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் தம்முடைய கோபத்துக்கு வழிதிறந்து, அவர்கள் ஆத்துமாவை மரணத்துக்கு விலக்கிக் காவாமல் அவர்கள் ஜீவனைக் கொள்ளைநோய்க்கு ஒப்புக்கொடுத்த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் தம்முடைய கோபத்துக்கு வழிதிறந்து, அவர்கள் ஆத்துமாவை மரணத்துக்கு விலக்கிக் காவாமல் அவர்கள் ஜீவனைக் கொள்ளைநோய்க்கு ஒப்புக்கொடுத்த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எகிப்திலே தலைச்சன்கள் அனைத்தையும், காமின் கூடாரங்களிலே அவர்களுடைய பெலனில் முதற்பலனான யாவையும் அழித்து;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ம்முடைய ஜனங்களை ஆடுகளைப்போல் புறப்படப்பண்ணி, அவர்களை வனாந்தரத்திலே மந்தையைப்போல் கூட்டிக்கொண்டுபோய்;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ம்முடைய ஜனங்களை ஆடுகளைப்போல் புறப்படப்பண்ணி, அவர்களை வனாந்தரத்திலே மந்தையைப்போல் கூட்டிக்கொண்டுபோய்;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ர்கள் பயப்படாதபடிக்கு அவர்களைப் பத்திரமாய் வழிநடத்தினார்; அவர்கள் சத்துருக்களைக் கடல்மூடிப்போட்ட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வர்களைத் தமது பரிசுத்த ஸ்தலத்தின் எல்லைவரைக்கும், தமது வலதுகரம் சம்பாதித்த இந்தப் பர்வதமட்டுக்கும் அழைத்துக்கொண்டுவந்து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வர்களைத் தமது பரிசுத்த ஸ்தலத்தின் எல்லைவரைக்கும், தமது வலதுகரம் சம்பாதித்த இந்தப் பர்வதமட்டுக்கும் அழைத்துக்கொண்டுவந்து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வர்கள் முகத்திற்கு முன்பாக ஜாதிகளைத் துரத்திவிட்டு, தேசத்தை நூல்போட்டுப் பங்கிட்டு, அவர்களுடைய கூடாரங்களில் இஸ்ரவேலின் கோத்திரங்களைக் குடியேற்றின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வர்கள் முகத்திற்கு முன்பாக ஜாதிகளைத் துரத்திவிட்டு, தேசத்தை நூல்போட்டுப் பங்கிட்டு, அவர்களுடைய கூடாரங்களில் இஸ்ரவேலின் கோத்திரங்களைக் குடியேற்றின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ஆனாலும் அவர்கள் உன்னதமான தேவனைப் பரீட்சைபார்த்து, அவருக்குக் கோபம் மூட்டி, அவருடைய சாட்சிகளைக் கைக்கொள்ளாமற்போய்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தங்கள் பிதாக்களைப்போல வழிவிலகி, துரோகம்பண்ணி, மோசம்போக்கும் வில்லைப்போல் துவண்டு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தங்கள் மேடைகளினால் அவருக்குக் கோபம் மூட்டி, தங்கள் விக்கிரகங்களினால் எரிச்சல் உண்டாக்கின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தங்கள் மேடைகளினால் அவருக்குக் கோபம் மூட்டி, தங்கள் விக்கிரகங்களினால் எரிச்சல் உண்டாக்கின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தேவன் அதைக் கேட்டு உக்கிரமாகி இஸ்ரவேலை மிகவும் வெறுத்து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தாம் மனுஷருக்குள்ளே போட்ட கூடாரமாகிய சீலோவிலுள்ள வாசஸ்தலத்தை விட்டுவிலகி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தமது பலத்தைச் சிறையிருப்புக்கும், தமது மகிமையைச் சத்துருவின் கைக்கும் ஒப்புக்கொடுத்து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தமது ஜனத்தைப் பட்டயத்துக்கு இரையாக்கி, தமது சுதந்தரத்தின்மேல் கோபங்கொண்ட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அவர்கள் வாலிபரை அக்கினி பட்சித்தது, அவர்கள் கன்னியாஸ்திரீகள் வாழ்க்கைப்படாதிருந்த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அவர்களுடைய ஆசாரியர்கள் பட்டயத்தால் விழுந்தார்கள், அவர்களுடைய விதவைகள் அழவில்லை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ப்பொழுது ஆண்டவர் நித்திரை தெளிந்தவனைப்போலவும் திராட்சரசத்தால் கெம்பீரிக்கிற பராக்கிரமசாலியைப்போலவும் விழித்து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தம்முடைய சத்துருக்களைப் பின்புறமாக அடித்து, அவர்களுக்கு நித்திய நிந்தையை வரப்பண்ணினா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வர் யோசேப்பின் கூடாரத்தைப் புறக்கணித்தார்; எப்பிராயீம் கோத்திரத்தை அவர் தெரிந்துகொள்ளாமல்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யூதா கோத்திரத்தையும் தமக்குப் பிரியமான சீயோன் பர்வதத்தையும் தெரிந்துகொண்ட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தம்முடைய பரிசுத்த ஸ்தலத்தை மலைகளைப்போலவும், என்றைக்கும் நிற்கும்படி தாம் அஸ்திபாரப்படுத்தின பூமியைப்போலவும் கட்டின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தம்முடைய பரிசுத்த ஸ்தலத்தை மலைகளைப்போலவும், என்றைக்கும் நிற்கும்படி தாம் அஸ்திபாரப்படுத்தின பூமியைப்போலவும் கட்டினா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தம்முடைய தாசனாகிய தாவீதைத் தெரிந்துகொண்டு, ஆட்டுத்தொழுவங்களிலிருந்து அவனை எடுத்தார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கறவலாடுகளின் பின்னாகத் திரிந்த அவனை, தம்முடைய ஜனமாகிய யாக்கோபையும் தம்முடைய சுதந்தரமாகிய இஸ்ரவேலையும் மேய்ப்பதற்காக, அழைத்துக்கொண்டுவந்தா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கறவலாடுகளின் பின்னாகத் திரிந்த அவனை, தம்முடைய ஜனமாகிய யாக்கோபையும் தம்முடைய சுதந்தரமாகிய இஸ்ரவேலையும் மேய்ப்பதற்காக, அழைத்துக்கொண்டுவந்தார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இவன் அவர்களைத் தன் இருதயத்தின் உண்மையின்படியே மேய்த்து, தன் கைகளின் திறமையினால் அவர்களை நடத்த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 జనులారా, నా బోధకు చెవియొగ్గుడి నా నోటిమాటలకు చెవియొగ్గ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ేను నోరు తెరచి ఉపమానము చెప్పెదను పూర్వకాలపు గూఢవాక్యములను నేను తెలియ జెప్ప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ాకు తెలిసిన సంగతులను మా పితరులు మాకు వివరించిన సంగతులను చెప్ప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 స్తోత్రార్హక్రియలను ఆయన బలమును ఆయన చేసిన ఆశ్చర్యకార్యములను దాచకుండ వాటిని వారి పిల్ల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ము చెప్పె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రాగల తరములలో పుట్టబోవు పిల్లలు దాని నెరుగు నట్లును వారు లేచి తమ పిల్లలకు దానిని వివరించునట్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ీరును దేవునియందు నిరీక్షణగలవారై దేవుని క్రియ లను మరువకయ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థార్థహృదయులు కాక దేవుని విషయమై స్థిర మనస్సులేనివారై తమ పితరులవలె తిరుగబడక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ూర్ఖతయు తిరుగుబాటునుగల ఆ తరమును పోలి యుండకయు వారు ఆయన ఆజ్ఞలను గైకొనునట్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యన యాకోబు సంతతికి శాసనములను నియ మించెను ఇశ్రాయేలు సంతతికి ధర్మశాస్త్రము ననుగ్రహించెను మన పితర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మ పుత్రులకు దానిని తెలుపవలెనని వారికాజ్ఞాపిం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ిండ్లను పట్టుకొని యుద్దసన్నద్ధులైన ఎఫ్రాయిము సంతతివారు యుద్ధకాలమున వెనుకకు తిరిగ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ు దేవుని నిబంధనను గైకొనకపోయిరి ఆయన ధర్మశాస్త్రము ననుసరింపనొల్లకపోయ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యన క్రియలను, ఆయన వారికి చూపిన తన ఆశ్చర్య క్రియలను వారు మరచ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ఐగుప్తుదేశములోని సోయను క్షేత్రమందు వారి పితరులు చూచుచుండగా ఆయన ఆశ్చర్యకార్యములన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యన సముద్రమును పాయలుగా చేసి వారిని అద్దరికి నడిపించెను ఆయన నీటిని రాశిగా నిలిప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పగటివేళ మేఘములోనుండియు రాత్రి అంతయు అగ్నిప్రకాశములోనుండియు ఆయన వారికి త్రోవ చూప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రణ్యములో ఆయన బండలు చీల్చి సముద్రమంత సమృద్ధిగా వారికి నీరు త్రాగన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బండలోనుండి ఆయన నీటికాలువలు రప్పించెను నదులవలె నీళ్లు ప్రవహింపజ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యినను వారు ఆయనకు విరోధముగా ఇంకను పాపముచేయుచునే వచ్చిరి అడవిలో మహోన్నతుని మీద తిరుగబ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రు తమ ఆశకొలది ఆహారము నడుగుచు తమ హృదయములలో దేవుని శోధ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ఈ అరణ్యములో దేవుడు భోజనము సిద్ధపరచ గలడా యనుచు వారు దేవునికి విరోధముగా మాటలా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యన బండను కొట్టగా నీరు ఉబికెను నీళ్లు కాలువలై పారెను. ఆయన ఆహారము ఇయ్యగలడా? ఆయన తన ప్రజలకు మాంస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ద్ధపరచగలడా? అని వారు చెప్ప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యెహోవా ఈ మాట విని కోపగించెను యాకోబు సంతతిని దహించివేయుటకు అగ్నిరాజెను ఇశ్రాయేలు సంత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రించివేయుటకు కోపము పు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వారు దేవునియందు విశ్వాసముంచకపోయిరి. ఆయన దయచేసిన రక్షణయందు నమి్మక యుంచ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యినను ఆయన పైనున్న ఆకాశములకు ఆజ్ఞా పించెను. అంతరిక్షద్వారములను తెర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ఆహారమునకై ఆయన వారిమీద మన్నాను కురిపించెను ఆకాశధాన్యము వారి కనుగ్రహ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దేవదూతల ఆహారము నరులు భుజించిరి భోజనపదార్థములను ఆయన వారికి సమృద్ధిగా ప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ఆకాశమందు తూర్పు గాలి ఆయన విసరజేసెను తన బలముచేత దక్షిణపు గాలి రప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ధూళి అంత విస్తారముగా మాంసమును సముద్రపు ఇసుక రేణువులంత విస్తారముగా రెక్కలు గల పిట్టలను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మీద కురి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ారి దండు మధ్యను వారి నివాసస్థలములచుట్టును ఆయన వాటిని వ్రాలజ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వారు కడుపార తిని తనిసిరి వారు ఆశించిన దానిని ఆయన అనుగ్రహ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వారి ఆశ తీరకమునుపే ఆహారము ఇంక వారి నోళ్లలో నుండగా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దేవుని కోపము వారిమీదికి దిగెను వారిలో బలిసినవారిని ఆయన సంహరించెను ఇశ్రాయేలులో ¸°వనులను కూల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ఇంత జరిగినను వారు ఇంకను పాపముచేయుచు ఆయన ఆశ్చర్యకార్యములనుబట్టి ఆయనను నమ్ము కొనక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కాబట్టి ఆయన, వారి దినములు ఊపిరివలె గడచి పోజేసెను వారి సంవత్సరములు అకస్మాత్తుగా గడచిపోజ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వారిని ఆయన సంహరించినప్పుడు వారు ఆయనను వెదకిరి వారు తిరిగి హృదయపూర్వకముగా దేవుని బతిమాలు 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దేవుడు తమకు ఆశ్రయదుర్గమనియు మహోన్నతుడైన దేవుడు తమకు విమోచకుడనియు వారు జ్ఞాపకము చేసి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అయినను వారి హృదయము ఆయనయెడల స్థిరముగా నుండలేదు ఆయన నిబంధనను వారు నమ్మకముగా గైకొన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నోటి మాటతో వారు ఆయనను ముఖస్తుతిచేసిరి తమ నాలుకలతో ఆయనయొద్ద బొంక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అయితే ఆయన వాత్సల్యసంపూర్ణుడై వారిని నశింపజేయక వారి దోషము పరిహరించు వాడు.తన ఉగ్రతను ఏమాత్ర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ేపుకొనక పలుమారు కోపము అణచుకొన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కాగావారు కేవలము శరీరులై యున్నారనియు విసరి, వెళ్లి మరలి రాని గాలివలె నున్నారనియు ఆయన జ్ఞాపక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అరణ్యమున వారు ఆయనమీద ఎన్నిమారులో తిరుగ బడిరి ఎడారియందు ఆయనను ఎన్నిమారులో దుఃఖ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మాటిమాటికి వారు దేవుని శోధించిరి మాటిమాటికి ఇశ్రాయేలు పరిశుద్ధదేవునికి సంతాపము కలిగ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ఆయన బాహుబలమునైనను విరోధులచేతిలోనుండి ఆయన తమ్మును విమోచించిన దినమునైనను వారు స్మరణ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చ్చుకొన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ఐగుప్తులో తన సూచక క్రియలను సోయను క్షేత్రమందు తన అద్భుతములను ఆయన చూపిన దినమును వారు జ్ఞప్త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చ్చుకొన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ఐగుప్తీయులు త్రాగలేకుండ నైలునది కాలువలను వారి ప్రవాహజలములను ఆయన రక్తముగా మార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ఆయన వారిమీదికి జోరీగలను గుంపుగా విడిచెను అవి వారిని తినివేసెను కప్పలను విడిచెను అవి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శన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ఆయన వారి పంటను చీడపురుగులకిచ్చెను వారి కష్టఫలములను మిడతలకప్ప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వడగండ్లచేత వారి ద్రాక్షతీగెలను హిమముచేత వారి మేడిచెట్లను ఆయన పాడ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వారి పశువులను వడగండ్ల పాలుచేసెను. వారి మందలను పిడుగుల పాలు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ఆయన ఉపద్రవము కలుగజేయు దూతల సేనగా తన కోపాగ్నిని ఉగ్రతను మహోగ్రతను శ్రమను వారిమీద విడ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తన కోపమునకు ఆయన త్రోవ చదునుచేసెను మరణమునుండి వారి ప్రాణమును తప్పింపక వారి జీవమును తెగుల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ఐగుప్తులోని జ్యేష్ఠులనందరిని హాము గుడారములలోనున్న బలప్రారంభమైన ప్రథమసంతానమును ఆయన సంహర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అయితే గొఱ్ఱలవలె ఆయన తన ప్రజలను తోడు కొనిపోయెను ఒకడు మందను నడిపించునట్లు అరణ్యములో ఆయన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ిపిం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వారు భయపడకుండ ఆయన వారిని సురక్షితముగా నడిపించెను. వారి శత్రువులను సముద్రములో ముంచ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తాను ప్రతిష్ఠించిన సరిహద్దునొద్దకు తన దక్షిణహస్తము సంపాదించిన యీ పర్వతము నొద్దకు ఆయన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వారియెదుటనుండి అన్యజనులను వెళ్లగొట్టెను. కొలనూలుచేత వారి స్వాస్థ్యమును వారికి పంచి య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 గోత్రములను వారి గుడారములలో నివ సింపజ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అయినను వారు మహోన్నతుడైన దేవుని శోధించి తిరుగుబాటు చేసిరి ఆయన శాసనముల ననుసరింపక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తమ పితరులవలె వారు వెనుకకు తిరిగి ద్రోహులైరి జౌకిచ్చు విల్లు పనికిరాకపోయినట్లు వారు తొలగి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వారు ఉన్నతస్థలములను కట్టి ఆయనకు కోపము పుట్టించిరి విగ్రహములను పెట్టుకొని ఆయనకు రోషము కలు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దేవుడు దీని చూచి ఆగ్రహించి ఇశ్రాయేలు నందు బహుగా అసహ్యిం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షిలోహు మందిరమును తాను మనుష్యులలో సంస్థా పన చేసిన గుడారమును ఆయన విడిచి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ఆయన తన బలమును చెరకును, తన భూషణమైనదానిని విరోధులచేతికిని అప్ప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తన ప్రజలను ఖడ్గమునకు అప్పగించెను. ఆయన తన స్వాస్థ్యముమీద ఆగ్రహిం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అగ్ని వారి ¸°వనస్థులను భక్షించెను వారి కన్యకలకు పెండ్లిపాటలు లే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వారి యాజకులు కత్తిపాలుకాగా వారి విధవరాండ్రు రోదనము చేయక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అప్పుడు నిద్రనుండి మేల్కొను ఒకనివలెను మద్యవశుడై ఆర్భటించు పరాక్రమశాలివలెను ప్రభువు మేల్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ఆయన తన విరోధులను వెనుకకు తరిమికొట్టెను నిత్యమైన నింద వారికి కలుగజ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పిమ్మట ఆయన యోసేపు గుడారమును అసహ్యించు కొనెను ఎఫ్రాయిము గోత్రమును కోరుకొన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యూదా గోత్రమును తాను ప్రేమించిన సీయోను పర్వతమును ఆయన కోర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తాను అంతరిక్షమును కట్టినట్లు తాను భూమిని నిత్యముగా స్థాపించినట్లు ఆయన తన పరిశుద్ధమందిర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ిం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తన దాసుడైన దావీదును కోరుకొని గొఱ్ఱల దొడ్లలోనుండి అతని పిలి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పాడిగొఱ్ఱలను వెంబడించుట మాన్పించి తన ప్రజలైన యాకోబును, తన స్వాస్థ్యమైన ఇశ్రా యేలును మేపుటకై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ని రప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అతడు యథార్థహృదయుడై వారిని పాలించెను కార్యములయందు నేర్పరియై వారిని నడి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2026-10-20T07:33:31Z</dcterms:created>
  <dcterms:modified xsi:type="dcterms:W3CDTF">2026-10-20T07:33:31Z</dcterms:modified>
  <dc:title>కీర్తనలు : 78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