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றையதினம் இருக்கிறபடி, பாலும் தேனும் ஓடுகிற தேசத்தை உங்கள் பிதாக்களுக்குக் கொடுப்பேனென்று நான் அவர்களுக்கு இட்ட ஆணையை நான் திடப்படுத்தும்படி இப்படி ஆகும் என்றார்; அதற்கு நான் பிரதியுத்தரமாக: அப்படியே ஆகக்கடவது கர்த்தாவே என்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றையதினம் இருக்கிறபடி, பாலும் தேனும் ஓடுகிற தேசத்தை உங்கள் பிதாக்களுக்குக் கொடுப்பேனென்று நான் அவர்களுக்கு இட்ட ஆணையை நான் திடப்படுத்தும்படி இப்படி ஆகும் என்றார்; அதற்கு நான் பிரதியுத்தரமாக: அப்படியே ஆகக்கடவது கர்த்தாவே என்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என்னை நோக்கி: நீ யூதாவின் பட்டணங்களிலும் எருசலேமின் வீதிகளிலும் இந்த வார்த்தைகளையெல்லாம் கூறி: இந்த உடன்படிக்கையின் வார்த்தைகளை நீங்கள் கேட்டு, அவைகளின்படியே செய்ய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என்னை நோக்கி: நீ யூதாவின் பட்டணங்களிலும் எருசலேமின் வீதிகளிலும் இந்த வார்த்தைகளையெல்லாம் கூறி: இந்த உடன்படிக்கையின் வார்த்தைகளை நீங்கள் கேட்டு, அவைகளின்படியே செய்ய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் பிதாக்களை எகிப்து தேசத்திலிருந்து வரப்பண்ணின நாள்முதல், இந்நாள்மட்டும் நான் அவர்களுக்குத் திடச்சாட்சியாய் என் சத்தத்தைக் கேளுங்களென்று ஏற்கனவே சாட்சி விளங்கத்தக்கவிதமாய் எச்சரித்துவந்த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் பிதாக்களை எகிப்து தேசத்திலிருந்து வரப்பண்ணின நாள்முதல், இந்நாள்மட்டும் நான் அவர்களுக்குத் திடச்சாட்சியாய் என் சத்தத்தைக் கேளுங்களென்று ஏற்கனவே சாட்சி விளங்கத்தக்கவிதமாய் எச்சரித்துவந்த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ையும் கர்த்தர் என்னை நோக்கி: யூதாவின் மனுஷருக்குள்ளும் எருசலேமின் குடிகளுக்குள்ளும் ஒரு கட்டுப்பாடு காணப்படு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ினால் இதோ, அவர்கள் தப்பித்துக்கொள்ளமாட்டாத தீங்கை அவர்கள்மேல் வரப்பண்ணுவேன்; அப்பொழுது என்னை நோக்கிக் கூப்பிடுவார்கள்; நான் அவர்களைக் கேளாதிருப்ப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ினால் இதோ, அவர்கள் தப்பித்துக்கொள்ளமாட்டாத தீங்கை அவர்கள்மேல் வரப்பண்ணுவேன்; அப்பொழுது என்னை நோக்கிக் கூப்பிடுவார்கள்; நான் அவர்களைக் கேளாதிருப்பேன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 பட்டணங்களின் மனுஷரும், எருசலேமின் குடிகளும் போய்த் தாங்கள் தூபங்காட்டியிருந்த தேவர்களை நோக்கிக் கூப்பிட்டும், அவைகள் அவர்களுடைய ஆபத்துக்காலத்தில் அவர்களை இரட்சிப்ப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 பட்டணங்களின் மனுஷரும், எருசலேமின் குடிகளும் போய்த் தாங்கள் தூபங்காட்டியிருந்த தேவர்களை நோக்கிக் கூப்பிட்டும், அவைகள் அவர்களுடைய ஆபத்துக்காலத்தில் அவர்களை இரட்சிப்ப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ே, உன் பட்டணங்களின் இலக்கமும் உன் தேவர்களின் இலக்கமும் சரி; எருசலேமுடைய வீதிகளின் இலக்கமும், நீங்கள் பாகாலுக்குத் தூபங்காட்டும்படி அந்த இலச்சையான காரியத்துக்கு ஸ்தாபித்த பீடங்களின் இலக்கமும் சரி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ே, உன் பட்டணங்களின் இலக்கமும் உன் தேவர்களின் இலக்கமும் சரி; எருசலேமுடைய வீதிகளின் இலக்கமும், நீங்கள் பாகாலுக்குத் தூபங்காட்டும்படி அந்த இலச்சையான காரியத்துக்கு ஸ்தாபித்த பீடங்களின் இலக்கமும் சரி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நீ இந்த ஜனத்துக்காக விண்ணப்பம்பண்ணவேண்டாம், அவர்களுக்காக மன்றாடவும் கெஞ்சவும்வேண்டாம்; அவர்கள் தங்கள் ஆபத்தினிமித்தம் என்னை நோக்கிக் கூப்பிடுங்காலத்திலே நான் அவர்களைக் கேளாதிரு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நீ இந்த ஜனத்துக்காக விண்ணப்பம்பண்ணவேண்டாம், அவர்களுக்காக மன்றாடவும் கெஞ்சவும்வேண்டாம்; அவர்கள் தங்கள் ஆபத்தினிமித்தம் என்னை நோக்கிக் கூப்பிடுங்காலத்திலே நான் அவர்களைக் கேளாதிரு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்ச்சனரோடு மகா தீவினைசெய்யும்போது, என் பிரியமானவளுக்கு என் வீட்டில் என்ன இருக்கிறது? பரிசுத்த மாம்சத்தை உன்னைவிட்டுத் தாண்டிப்போகப்பண்ணுவார்கள்; உன் பொல்லாப்பு நடக்கும்போது நீ களிகூருகிறாய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்ச்சனரோடு மகா தீவினைசெய்யும்போது, என் பிரியமானவளுக்கு என் வீட்டில் என்ன இருக்கிறது? பரிசுத்த மாம்சத்தை உன்னைவிட்டுத் தாண்டிப்போகப்பண்ணுவார்கள்; உன் பொல்லாப்பு நடக்கும்போது நீ களிகூருகிறாய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ல்ல கனி உண்டாயிருக்கிற நேர்த்தியும் பச்சையுமான ஒலிவமரமென்னும் பேரைக் கர்த்தர் உனக்கு இட்டார்; ஆனால் மகா அமளியின் சத்தமாய் அதைச் சுற்றிலும் நெருப்பைக்கொளுத்துகிறார், அதின் கொம்புகள் முறிக்க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ல்ல கனி உண்டாயிருக்கிற நேர்த்தியும் பச்சையுமான ஒலிவமரமென்னும் பேரைக் கர்த்தர் உனக்கு இட்டார்; ஆனால் மகா அமளியின் சத்தமாய் அதைச் சுற்றிலும் நெருப்பைக்கொளுத்துகிறார், அதின் கொம்புகள் முறிக்க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ுக்குத் தூபங்காட்டுகிறதினாலே எனக்குக் கோபமுண்டாக்க இஸ்ரவேல் குடும்பத்தாரும், யூதா குடும்பத்தாரும் தங்களுக்குக் கேடாகச் செய்த பொல்லாப்பினிமித்தம் உன்மேல் தீங்கை வரப்பண்ணுவேன் என்று உன்னை நாட்டின சேனைகளின்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ுக்குத் தூபங்காட்டுகிறதினாலே எனக்குக் கோபமுண்டாக்க இஸ்ரவேல் குடும்பத்தாரும், யூதா குடும்பத்தாரும் தங்களுக்குக் கேடாகச் செய்த பொல்லாப்பினிமித்தம் உன்மேல் தீங்கை வரப்பண்ணுவேன் என்று உன்னை நாட்டின சேனைகளின்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ைக் கர்த்தர் எனக்கு அறிவித்ததினாலே அறிந்துகொண்டேன்; அவர்களுடைய செய்கைகளை அப்பொழுது எனக்குத்தெரியக்காட்டின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ைக் கர்த்தர் எனக்கு அறிவித்ததினாலே அறிந்துகொண்டேன்; அவர்களுடைய செய்கைகளை அப்பொழுது எனக்குத்தெரியக்காட்டின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னைகளின் கர்த்தாவே, உள்ளிந்திரியங்களையும் இருதயத்தையும் சோதித்தறிகிற நீதியுள்ள நியாயாதிபதியே, நீர் அவர்களுக்கு நீதியைச்சரிக்கட்டுகிறதப் பார்ப்பேனாக; என் வழக்கை உமக்கு வெளிப்படுத்திவிட்டேன் என்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னைகளின் கர்த்தாவே, உள்ளிந்திரியங்களையும் இருதயத்தையும் சோதித்தறிகிற நீதியுள்ள நியாயாதிபதியே, நீர் அவர்களுக்கு நீதியைச்சரிக்கட்டுகிறதப் பார்ப்பேனாக; என் வழக்கை உமக்கு வெளிப்படுத்திவிட்டேன் என்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நீ எங்கள் கையினாலே சாகாதபடிக்குக் கர்த்தருடைய நாமத்தினாலே தீர்க்கதரிசனம் சொல்லவேண்டாம் என்று சொல்லி, உன் பிராணனை வாங்கத்தேடுகிற ஆனதோத்தின் மனுஷரைக்குறித்துக் கர்த்தர் சொல்லுகிறார்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நீ எங்கள் கையினாலே சாகாதபடிக்குக் கர்த்தருடைய நாமத்தினாலே தீர்க்கதரிசனம் சொல்லவேண்டாம் என்று சொல்லி, உன் பிராணனை வாங்கத்தேடுகிற ஆனதோத்தின் மனுஷரைக்குறித்துக் கர்த்தர் சொல்லுகிறார்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இதினிமித்தம் உங்களை விசாரிப்பேன்; இளவயதுள்ளவர்கள் பட்டயத்தாலே சாவார்கள்; அவர்கள் குமாரரும் அவர்கள் குமாரத்திகளும் பஞ்சத்தாலே சா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இதினிமித்தம் உங்களை விசாரிப்பேன்; இளவயதுள்ளவர்கள் பட்டயத்தாலே சாவார்கள்; அவர்கள் குமாரரும் அவர்கள் குமாரத்திகளும் பஞ்சத்தாலே சா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ில் மீதியாய் இருப்பவர்களில்லை; நான் ஆனதோத்தின் மனுஷரை விசாரிக்கும் வருஷத்திலே அவர்கள்மேல் ஆபத்தை வரப்பண்ணுவேனென்று சேனைகளின்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ில் மீதியாய் இருப்பவர்களில்லை; நான் ஆனதோத்தின் மனுஷரை விசாரிக்கும் வருஷத்திலே அவர்கள்மேல் ஆபத்தை வரப்பண்ணுவேனென்று சேனைகளின்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ே எரேமியாவுக்கு உண்டான வசனம்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ேட்டு யூதாவின் மனுஷருக்கும் எருசலேமின் குடிகளுக்கும் சொல்லவேண்டிய உடன்படிக்கையின் வார்த்தைகளாவன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சத்தத்தைக் கேட்டு, நான் உங்களுக்குக் கற்பிக்கிறபடியே எல்லாக் காரியங்களையும் செய்யுங்கள்; அப்பொழுது நீங்கள் என் ஜனமாயிருப்பீர்கள், நான் உங்கள் தேவனாயிருப்பேன்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िसे मैं ने तुम्हारे पुरखाओं के साथ लोहे की भट्ठी अर्थात मिस्र देश में से निकालने के समय, यह कह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न्धी थी, मेरी सुनो, और जितनी आज्ञाएं मैं तुम्हें देता हूँ उन सभों का पालन करो। इस से तुम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जा ठहरोगे, और मैं तुम्हारा परमेश्वर ठहरू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जो शपथ मैं ने तुम्हारे पितरों से खाई थी कि जिस देश में दूध और मधु की धाराएं बहती हैं, उसे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 को दूंगा, उसे पूरी करूंगा; और देखो, वह पूरी हुई है। यह सुन कर मैं ने कहा, हे यहोवा, ऐसा ही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यहोवा ने मुझ से कहा, ये सब वचन यहूद के नगरों और यरूशलेम की सड़कों में प्रचार कर के कह, इस वाच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वचन सुनो और उसके अनुसार चल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्योंकि जिस समय से मैं तुम्हारे पुरखाओं को मिस्र देश से छुड़ा ले आया तब से आज के दिन तक उन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ृढ़ता से चिताता आया हूँ, मेरी बात सुन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रन्तु उन्होंने न सुनी और न मेरी बातों पर कान लगाया, किन्तु अपने अपने बुरे मन के हठ पर चलते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लिये मैं ने उनके विषय इस वाचा की सब बातों को पूर्ण किया है जिसके मानने की मैं ने उन्हें आज्ञा 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 और उन्होंने न मान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यहोवा ने मुझ से कहा, यहूदियों और यरूशलेम के निवासियों में विद्रोह पाया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जैसे इनके पुरखा मेरे वचन सुनने से इनकार करते थे, वेसे ही ये भी उनके अधर्म का अनुसरण कर के दूस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वताओं के पीछे चलते और उनकी उपासना करते हैं; इस्राएल और यहूदा के घरानों ने उस वाचा को जो मै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पूर्वजों से बान्धी थी, तोड़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सलिये यहोवा यों कहता है, देख, मैं इन पर ऐसी विपत्ति डालने पर हूँ जिस से ये बच न सकेंगे; और चा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े मेरी दोहाई दें तौभी मैं इनकी न सुन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 समय यरूशलेम और यहूदा के नगरों के निवासी उन देवताओं की दोहाई देंगे जिनके लिये वे धूप जला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परन्तु वे उनकी विपत्ति के समय उन को कभी न बचा सक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हे यहूदा, जितने तेरे नगर हैं उतने ही तेरे देवता भी हैं; और यरूशलेम के निवासियों ने हर एक सड़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उस लज्जापूर्ण बाल की वेदियां बना बनाकर उसके लिये धूप जल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इसलिये तू मेरी इस प्रजा के लिये प्रार्थना न करना, न कोई इन लोगों के लिये ऊंचे स्वर से बिनती कर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जिस समय ये अपनी विपत्ति के मारे मेरी दोहाई देंगे, तब मैं उनकी न सुन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मेरी प्रिया को मेरे घर में क्या काम है? उसने तो बहुतों के साथ कुकर्म किया, और तेरी पवित्रता पू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ीति से जाती रही है। जब तू बुराई करती है, तब प्रसन्न हो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होवा ने तुझ को हरी, मनोहर, सुन्दर फल वाली जलपाई तो कहा था, परन्तु उसने बड़े हुल्लड़ के शब्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ते ही उस में आग लगाई गई, और उसकी डालियां तोड़ डाली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सेनाओं का यहोवा, जिसने तुझे लगाया, उसने तुझ पर विपत्ति डालने के लिये कहा है; इसका कारण इस्राए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यहूदा के घरानों की यह बुराई है कि उन्होंने मुझे रिस दिलाने के लिये बाल के निमित्त धूप जल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यहोवा ने मुझे बताया और यह बात मुझे मालूम हो गई; क्योंकि यहोवा ही ने उनकी युक्तियां मुझ पर प्रग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मैं तो वध होने वाले भेड़ के बच्चे के समान अनजान था। मैं न जानता था कि वे लोग मेरी हानि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ुक्तियां यह कहकर करते हैं, आओ, हम फल समेत इस वृक्ष को उखाड़ दें, और जीवितों के बीच में से का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ें, तब इसका नाम तक फिर स्मरण न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परन्तु, अब हे सेनाओं के यहोवा, हे धमीं न्यायी, हे अन्त:करण की बातों के ज्ञाता, तू उनका पलटा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मुझे दिखा, क्योंकि मैं ने अपना मुक़द्दमा तेरे हाथ में छोड़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इसलिये यहोवा ने मुझ से कहा, अनातोत के लोग जो तेरे प्राण के खोजी हैं और यह कहते हैं कि तू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नाम ले कर भविष्यद्वाणी न कर, नहीं तो हमारे हाथों से म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इसलिये सेनाओं का यहोवा उनके विषय यों कहता है, मैं उन को दण्ड दूंगा; उनके जवान तलवार से, और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ड़के-लड़कियां भूखों मरेंग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उन में से कोई भी न बचेगा। मैं अनातोत के लोगों पर यह विपत्ति डालूंगा; उनके दण्ड का दिन आ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का यह वचन यिर्मयाह के पास पहुंच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 वाचा के वचन सुनो, और यहूदा के पुरुषों और यरूशलेम के रहने वालों से क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न से कहो, इस्राएल का परमेश्वर यहोवा यों कहता है, श्रापित है वह मनुष्य, जो इस वाचा के वचन न म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2026-10-21T08:33:21Z</dcterms:created>
  <dcterms:modified xsi:type="dcterms:W3CDTF">2026-10-21T08:33:21Z</dcterms:modified>
  <dc:title>यिर्मयाह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