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நாளைக்குப்பின்பு பிரதான ஆசாரியனாகிய அனனியா மூப்பர்களோடும் தெர்த்துல்லு என்னும் ஒரு நியாயசாதுரியனோடும்கூடப் போனான், அவர்கள் பவுலுக்கு விரோதமாய்த் தேசாதிபதியினிடத்தில் பிராது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நாளைக்குப்பின்பு பிரதான ஆசாரியனாகிய அனனியா மூப்பர்களோடும் தெர்த்துல்லு என்னும் ஒரு நியாயசாதுரியனோடும்கூடப் போனான், அவர்கள் பவுலுக்கு விரோதமாய்த் தேசாதிபதியினிடத்தில் பிராது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ழைக்கப்பட்டபோது, தெர்த்துல்லு குற்றஞ்சாட்டத்தொடங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னம்பொருந்தின பேலிக்ஸே உம்மாலே நாங்கள் மிகுந்த சமாதான சவுக்கியத்தை அநுபவிக்கிறதையும் உம்முடைய பராமரிப்பினாலே இந்தத் தேசத்தாருக்குச் சிறந்த நன்மைகள் நடக்கிறதையும் நாங்கள் எப்பொழுதும் எங்கும் மிகுந்த நன்றியறிதலுடனே அங்கிகாரம்பண்ண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னம்பொருந்தின பேலிக்ஸே உம்மாலே நாங்கள் மிகுந்த சமாதான சவுக்கியத்தை அநுபவிக்கிறதையும் உம்முடைய பராமரிப்பினாலே இந்தத் தேசத்தாருக்குச் சிறந்த நன்மைகள் நடக்கிறதையும் நாங்கள் எப்பொழுதும் எங்கும் மிகுந்த நன்றியறிதலுடனே அங்கிகாரம்பண்ண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னம்பொருந்தின பேலிக்ஸே உம்மாலே நாங்கள் மிகுந்த சமாதான சவுக்கியத்தை அநுபவிக்கிறதையும் உம்முடைய பராமரிப்பினாலே இந்தத் தேசத்தாருக்குச் சிறந்த நன்மைகள் நடக்கிறதையும் நாங்கள் எப்பொழுதும் எங்கும் மிகுந்த நன்றியறிதலுடனே அங்கிகாரம்பண்ண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 நான் அநேக வார்த்தைகளிலே அலட்டாதபடிக்கு, நாங்கள் சுருக்கமாய்ச் சொல்வதை நீர் பொறுமையாய்க் கேட்கவேண்டுமென்று பிரார்த்த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 நான் அநேக வார்த்தைகளிலே அலட்டாதபடிக்கு, நாங்கள் சுருக்கமாய்ச் சொல்வதை நீர் பொறுமையாய்க் கேட்கவேண்டுமென்று பிரார்த்த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வென்றால், இந்த மனுஷன் கொள்ளைநோயாகவும், பூச்சக்கரத்திலுள்ள சகல யூதர்களுக்குள்ளும் கலகமெழுப்புகிறவனாகவும், நசரேயருடைய மதபேதத்துக்கு முதலாளியாகவும் இருக்கிறானென்று கண்டறிந்த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வென்றால், இந்த மனுஷன் கொள்ளைநோயாகவும், பூச்சக்கரத்திலுள்ள சகல யூதர்களுக்குள்ளும் கலகமெழுப்புகிறவனாகவும், நசரேயருடைய மதபேதத்துக்கு முதலாளியாகவும் இருக்கிறானென்று கண்டறிந்த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ன் தேவாலயத்தையும் தீட்டுப்படுத்தப் பார்த்தான். நாங்களோ இவனைப்பிடித்து எங்கள் வேதப்பிரமாணத்தின்படியே நியாயந்தீர்க்க மனதாயிருந்த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ேனாபதியாகிய லீசியா வந்து, மிகுந்த பலாத்காரமாய் இவனை எங்கள் கைகளிலிருந்து பறித்துக்கொண்டுபோய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ன்மேல் குற்றஞ்சாட்டுகிறவர்கள் உம்மிடத்தில் வரும்படி கட்டளையிட்டார். இவனிடத்தில் நீர் விசாரித்தால் நாங்கள் இவன்மேல் சாட்டுகிற குற்றங்கள் யாவையும் அறிந்துகொள்ளலா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ும் அதற்கு இசைந்து, இவைகள் யதார்த்தந்தான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வுல் பேசும்படி தேசாதிபதி சைகைகாட்டினபோது, அவன் உத்தரவாக: நீர் அநேக வருஷகாலமாய் இந்தத்தேசத்தாருக்கு நியாயாதிபதியாயிருக்கிறீரென்றறிந்து, நான் என் காரியங்களைக்குறித்து அதிக தைரியத்துடன் உத்தரவு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வுல் பேசும்படி தேசாதிபதி சைகைகாட்டினபோது, அவன் உத்தரவாக: நீர் அநேக வருஷகாலமாய் இந்தத்தேசத்தாருக்கு நியாயாதிபதியாயிருக்கிறீரென்றறிந்து, நான் என் காரியங்களைக்குறித்து அதிக தைரியத்துடன் உத்தரவு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ொழுதுகொள்ளும்படியாக எருசலேமுக்குப் போனதுமுதல் இதுவரைக்கும் பன்னிரண்டு நாள்மாத்திரம் ஆயிற்றென்று நீர் அறிந்துகொள்ளல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ொழுதுகொள்ளும்படியாக எருசலேமுக்குப் போனதுமுதல் இதுவரைக்கும் பன்னிரண்டு நாள்மாத்திரம் ஆயிற்றென்று நீர் அறிந்துகொள்ளல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ாலயத்திலே நான் ஒருவரிடத்திலாவது தர்க்கம்பண்ணினதையும், நான் ஜெபஆலயங்களிலாகிலும் நகரத்திலாகிலும் ஜனங்களுக்குள்ளே கலகமெழுப்பினதையும், இவர்கள் கண்ட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ாலயத்திலே நான் ஒருவரிடத்திலாவது தர்க்கம்பண்ணினதையும், நான் ஜெபஆலயங்களிலாகிலும் நகரத்திலாகிலும் ஜனங்களுக்குள்ளே கலகமெழுப்பினதையும், இவர்கள் கண்ட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என்மேல் சாட்டுகிற குற்றங்களை இவர்கள் ரூபிக்கவுமா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ிடத்தில் ஒன்றை ஒத்துக்கொள்ளுகிறேன்; அதென்னவென்றால், இவர்கள் மதபேதம் என்று சொல்லுகிற மார்க்கத்தின்படியே எங்கள் முன்னோர்களின் தேவனுக்கு ஆராதனை செய்து நியாயப்பிரமாணத்திலேயும் தீர்க்கதரிசி புஸ்தகங்களிலேயும் எழுதியிருக்கிற எல்லாவற்றையும் நான் விசுவாச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ம் அநீதிமான்களுமாகிய மரித்தோர் உயிர்த்தெழுந்திருப்பது உண்டென்று இவர்கள் தேவனிடத்தில் நம்பிக்கைகொண்டிருக்கிறது போல, நானும் நம்பிக்கைகொண்ட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ம் அநீதிமான்களுமாகிய மரித்தோர் உயிர்த்தெழுந்திருப்பது உண்டென்று இவர்கள் தேவனிடத்தில் நம்பிக்கைகொண்டிருக்கிறது போல, நானும் நம்பிக்கைகொண்ட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ம் அநீதிமான்களுமாகிய மரித்தோர் உயிர்த்தெழுந்திருப்பது உண்டென்று இவர்கள் தேவனிடத்தில் நம்பிக்கைகொண்டிருக்கிறது போல, நானும் நம்பிக்கைகொண்ட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னால் நான் தேவனுக்கும் மனுஷருக்கும் முன்பாக எப்பொழுதும் குற்றமற்ற மனச்சாட்சியை உடையவனாயிருக்கப் பிரயாசப்பட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னால் நான் தேவனுக்கும் மனுஷருக்கும் முன்பாக எப்பொழுதும் குற்றமற்ற மனச்சாட்சியை உடையவனாயிருக்கப் பிரயாசப்ப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வருஷங்களுக்குப் பின்பு நான் என் ஜனத்தாருக்குத் தர்மப்பணத்தை ஒப்புவிக்கவும், காணிக்கைகளைச் செலுத்தவும் 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ூட்டமில்லாமலும் அமளியில்லாமலும் ஆலயத்திலே சுத்திகரித்துக்கொண்டவனாயிருக்கையில், ஆசியா நாட்டாரான சில யூதர்கள் என்னைக் க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ூட்டமில்லாமலும் அமளியில்லாமலும் ஆலயத்திலே சுத்திகரித்துக்கொண்டவனாயிருக்கையில், ஆசியா நாட்டாரான சில யூதர்கள் என்னைக் க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 என்பேரில் விரோதமான காரியம் ஏதாகிலும் உண்டாயிருந்தால், அவர்களே இங்கே வந்து, உமக்குமுன்பாகக் குற்றஞ்சாட்டட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லோசனை சங்கத்தாருக்குமுன்பாக நின்றபோது அவர்கள் யாதொரு அநியாயத்தை என்னிடத்தில் கண்டதுண்டானால் இவர்களே அதைச்சொல்லட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லோசனை சங்கத்தாருக்குமுன்பாக நின்றபோது அவர்கள் யாதொரு அநியாயத்தை என்னிடத்தில் கண்டதுண்டானால் இவர்களே அதைச்சொல்லட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அவர்களுக்குள்ளே நின்றபோது மரித்தோர் உயிர்த்தெழுந்திருப்பதைக்குறித்து, இன்று உங்களாலே நியாயந்தீர்க்கப்படுகிறேனென்று நான் சொன்ன ஒரு சொல்லினிமித்தமேயன்றி வேறொன்றினிமித்தமும் குற்றங்காணப்படவில்லை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அவர்களுக்குள்ளே நின்றபோது மரித்தோர் உயிர்த்தெழுந்திருப்பதைக்குறித்து, இன்று உங்களாலே நியாயந்தீர்க்கப்படுகிறேனென்று நான் சொன்ன ஒரு சொல்லினிமித்தமேயன்றி வேறொன்றினிமித்தமும் குற்றங்காணப்படவில்லை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மார்க்கத்தின் விஷயங்களை விவரமாய் அறிந்திருந்த பேலிக்ஸ் இவைகளைக் கேட்டபொழுது: சேனாபதியாகிய லீசியா வரும்போது உங்கள் காரியங்களைத் திட்டமாய் விசாரிப்பேன் என்று சொல்லி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மார்க்கத்தின் விஷயங்களை விவரமாய் அறிந்திருந்த பேலிக்ஸ் இவைகளைக் கேட்டபொழுது: சேனாபதியாகிய லீசியா வரும்போது உங்கள் காரியங்களைத் திட்டமாய் விசாரிப்பேன் என்று சொல்லி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வுலைக் காவல்பண்ணவும், கண்டிப்பில்லாமல் நடத்தவும், அவனுக்கு ஊழியஞ்செய்கிறதற்கும் அவனைக் கண்டுகொள்ளுகிறதற்கும் வருகிற அவனுடைய மனுஷர்களில் ஒருவரையும் தடைசெய்யாதிருக்கவும் நூற்றுக்கு அதிபதியானவனுக்குக் கட்டளையிட்டு, அவர்களைக் காத்திருக்கும்படிசெய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வுலைக் காவல்பண்ணவும், கண்டிப்பில்லாமல் நடத்தவும், அவனுக்கு ஊழியஞ்செய்கிறதற்கும் அவனைக் கண்டுகொள்ளுகிறதற்கும் வருகிற அவனுடைய மனுஷர்களில் ஒருவரையும் தடைசெய்யாதிருக்கவும் நூற்றுக்கு அதிபதியானவனுக்குக் கட்டளையிட்டு, அவர்களைக் காத்திருக்கும்படி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 நாளைக்குப்பின்பு பேலிக்ஸ் யூதஸ்திரீயாகிய தன் மனைவி துருசில்லாளுடனேகூட வந்து, பவுலை அழைப்பித்து கிறிஸ்துவைப்பற்றும் விசுவாசத்தைக் குறித்து அவன் சொல்லக்கே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 நாளைக்குப்பின்பு பேலிக்ஸ் யூதஸ்திரீயாகிய தன் மனைவி துருசில்லாளுடனேகூட வந்து, பவுலை அழைப்பித்து கிறிஸ்துவைப்பற்றும் விசுவாசத்தைக் குறித்து அவன் சொல்லக்கே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, நீதியையும், இச்சையடக்கத்தையும், இனிவரும் நியாயத்தீர்ப்பையும்குறித்துப் பேசுகையில், பேலிக்ஸ் பயமடைந்து: இப்பொழுது நீ போகலாம், எனக்குச் சமயமானபோது உன்னை அழைப்பிப்பேன் என்றான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, நீதியையும், இச்சையடக்கத்தையும், இனிவரும் நியாயத்தீர்ப்பையும்குறித்துப் பேசுகையில், பேலிக்ஸ் பயமடைந்து: இப்பொழுது நீ போகலாம், எனக்குச் சமயமானபோது உன்னை அழைப்பிப்பேன் என்றான்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அவன் பவுலை விடுதலைபண்ணும்படி தனக்கு அவன் பணங்கொடுப்பானென்று நம்பிக்கையுள்ளவனாயிருந்தான்; அதினிமித்தம் அவன் அநேகந்தரம் அவனை அழைத்து, அவனுடனே பேச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அவன் பவுலை விடுதலைபண்ணும்படி தனக்கு அவன் பணங்கொடுப்பானென்று நம்பிக்கையுள்ளவனாயிருந்தான்; அதினிமித்தம் அவன் அநேகந்தரம் அவனை அழைத்து, அவனுடனே பேச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ண்டு வருஷம் சென்றபின்பு பேலிக்ஸ் என்பவனுக்குப் பதிலாய்ப் பொர்க்கியுபெஸ்து தேசாதிபதியாக வந்தான்; அப்பொழுது பேலிக்ஸ் யூதருக்குத் தயவுசெய்ய மனதாய்ப் பவுலைக் காவலில் வைத்துவிட்டுப்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ண்டு வருஷம் சென்றபின்பு பேலிக்ஸ் என்பவனுக்குப் பதிலாய்ப் பொர்க்கியுபெஸ்து தேசாதிபதியாக வந்தான்; அப்பொழுது பேலிக்ஸ் யூதருக்குத் தயவுசெய்ய மனதாய்ப் பவுலைக் காவலில் வைத்துவிட்டு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యిదు దినములైన తరువాత ప్రధానయాజకుడైన అననీయయు, కొందరు పెద్దలును, తెర్తుల్లు అను ఒక న్యాయ వాద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ైసరయకు వచ్చి, పౌలుమీద తెచ్చిన ఫిర్యాదు అధిపతికి 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ౌలు రప్పింపబడినప్పుడు తెర్తుల్లు అతనిమీద నేరముమోప నారంభించి య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హా ఘనతవహించిన ఫేలిక్సా, మేము తమవలన ఎంతో నెమ్మది అనుభవించుచున్నామనియు, ఈ దేశ జనమునకు సంభవ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ేకమైన కీడులు తమ పరామర్శ చేత దిద్దుబాటవుచున్నవనియు ఒప్పుకొని, మేము సకల విధములను సకల స్థలము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ణ కృతజ్ఞతతో అంగీకర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తమకు ఎక్కువ ఆయాసము కలుగజేయకుండ మేము క్లుప్తముగా చెప్పుకొనుదానిని తమరు ఎప్పటివలె శాంత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వలెనని వేడుకొన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 మనుష్యుడు పీడవంటివాడును, భూలోక మందున్న సకలమైన యూదులను కలహమునకు రేపు వాడును, నజరేయుల మతభేద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కుడునై యున్నట్టు మేము కనుగొంటిమ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ఇతడు దేవాలయమును అపవిత్రము చేయుటకు యత్నపడెను గనుక మేము అతని పట్టు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మరు విమర్శి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ేము ఇతనిమీద మోపుచున్న నేరములన్నియు తమకే తెలియవచ్చ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ూదులందుకు సమ్మతించి యీ మాటలు నిజమే అ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అధిపతి మాటలాడుమని పౌలునకు సైగచేయగా అతడిట్లనెనుతమరు బహు సంవత్సరములనుండి యీ జన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ై యున్నారని యెరిగి నేను ధైర్యముతో సమాధాన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రూషలేములో ఆరాధించుటకు నేను వెళ్లిననాట నుండి పండ్రెండు దినములు మాత్రమే అయినదని తమరు విచా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ాలయములో నేమి, సమాజమందిరములలో నేమి, పట్టణములోనేమి, నేను ఎవనితోను తర్కించుటయైనను, జ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ికూర్చుటయైనను వారు చ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వారు ఇప్పుడు నామీద మోపు నేరములను తమరికి ఋజువుపరచల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ధర్మశాస్త్రమందును ప్రవక్తల గ్రంథములయందును వ్రాయబడియున్నవన్నియు నమి్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తిమంతులకును అనీతిమంతులకును పునరుత్థానము కలుగ బోవుచున్నదని వీరు నిరీక్షించుచున్నట్టు నేను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యందు నిరీక్షణయుంచి, వారు మతభేదమని పేరుపెట్టు ఈ మార్గముచొప్పున నా పితరుల దేవు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ించుచున్నానని తమరియెదుట ఒప్ప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విధమున నేనును దేవునియెడలను మనుష్యులయెడలను ఎల్లప్పుడు నా మనస్సాక్షి నిర్దోషమైనదిగా ఉ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్యాసము చేసి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ొన్ని సంవత్సరములైన తరువాత నేను నా స్వజనులకు దానద్రవ్యమును కానుకలును అప్పగించుటకు 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 శుద్ధి చేసికొనినవాడనై యీలాగు అప్పగించుచుండగా వారు దేవాలయములో నన్ను చూచిరి. నేను గుంపుక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లేదు, నావలన అల్లరి కాలేదు. ఆసియనుండి వచ్చిన కొందరు యూదులు ఉండ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మీద వారికేమైన ఉన్నయెడల వారే తమరి సన్ని ధికివచ్చి నామీద నేరము మోపవలస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లేదా, నేను మహాసభయెదుట నిలిచియున్నప్పుడు, మృతుల పునరుత్థానమునుగూర్చి నేడు వారియెదుట విమర్శింపబ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ి మధ్య నిలువబడి నేను బిగ్గరగా చెప్పిన యీ యొక్క మాట విషయమై తప్ప నాయందు మరి ఏ నేరమైనను వ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గొనియుంటే వీరైన చెప్పవచ్చ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ఫేలిక్సు ఈ మార్గమునుగూర్చి బాగుగా ఎరిగినవాడైసహస్రాధిపతియైన లూసియ వచ్చినప్పుడు మీ సంగత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ించి తెలిసికొందునని చెప్పి విమర్శ నిలుప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అతని విడిగా కావలిలో ఉంచి, అతనికి పరిచారము చేయుటకు అతని స్వజనులలో ఎవరిని ఆటంకపరచకూడ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ాధిపతిక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ొన్ని దినములైన తరువాత ఫేలిక్సు యూదురాలైన ద్రుసిల్ల అను తన భార్యతోకూడ వచ్చి పౌలును పిలిప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యేసునందలి విశ్వాసమునుగూర్చి అతడు బోధింపగా వి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తడు నీతిని గూర్చియు ఆశానిగ్రహమును గూర్చియు రాబోవు విమర్శనుగూర్చియు ప్రసంగించ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ేలిక్సు మిగుల భయపడిఇప్పటికి వెళ్లుము, నాకు సమయమైన నిన్ను పిలువ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రువాత పౌలువలన తనకు ద్రవ్యము దొరుకునని ఆశించి, మాటిమాటికి అతనిని పిలిపించి అతనితో సంభా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రెండు సంవత్సరములైన తరువాత ఫేలిక్సుకు ప్రతిగా పోర్కియు ఫేస్తు వచ్చెను. అప్పుడు ఫేలిక్సు యూదు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 వాడనిపించుకొనవ లెనని కోరి, పౌలును బంధకములలోనే విడిచిపెట్ట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2026-10-20T03:33:35Z</dcterms:created>
  <dcterms:modified xsi:type="dcterms:W3CDTF">2026-10-20T03:33:35Z</dcterms:modified>
  <dc:title>అపొస్తలుల కార్యములు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