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ானாபதிகள் சவுலின் ஊராகிய கிபியாவிலே வந்து, ஜனங்களின் காதுகேட்க அந்தச் செய்திகளைச் சொன்னார்கள்; அப்பொழுது ஜனங்களெல்லாரும் சத்தமிட்டு அழு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ானாபதிகள் சவுலின் ஊராகிய கிபியாவிலே வந்து, ஜனங்களின் காதுகேட்க அந்தச் செய்திகளைச் சொன்னார்கள்; அப்பொழுது ஜனங்களெல்லாரும் சத்தமிட்டு அழு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சவுல் மாடுகளின் பின்னாலே வயலிலிருந்து வந்து, ஜனங்கள் அழுகிற முகாந்தரம் என்ன என்று கேட்டான்; யாபேசின் மனுஷர் சொல்லிய செய்திகளை அவனுக்குத் தெரிவ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சவுல் மாடுகளின் பின்னாலே வயலிலிருந்து வந்து, ஜனங்கள் அழுகிற முகாந்தரம் என்ன என்று கேட்டான்; யாபேசின் மனுஷர் சொல்லிய செய்திகளை அவனுக்குத் தெரி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இந்தச் செய்திகளைக் கேட்டவுடனே, தேவனுடைய ஆவி அவன்மேல் இறங்கினதினால் அவன் மிகவும் கோபம் மூண்டவனாக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 பேசேக்கிலே இலக்கம் பார்த்தான்; இஸ்ரவேல் புத்திரரில் மூன்றுலட்சம்பேரும், யூதா மனுஷரில் முப்பதினாயிரம்பேரும் இ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 பேசேக்கிலே இலக்கம் பார்த்தான்; இஸ்ரவேல் புத்திரரில் மூன்றுலட்சம்பேரும், யூதா மனுஷரில் முப்பதினாயிரம்பேரும் இ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ாபேசின் மனுஷர்: நாளைக்கு உங்களிடத்தில் வருவோம், அப்பொழுது உங்கள் இஷ்டப்படியெல்லாம் எங்களுக்குச் செய்யுங்கள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ாபேசின் மனுஷர்: நாளைக்கு உங்களிடத்தில் வருவோம், அப்பொழுது உங்கள் இஷ்டப்படியெல்லாம் எங்களுக்குச் செய்யுங்கள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சாமுவேலை நோக்கி: சவுலா நமக்கு ராஜாவாயிருக்கப்போகிறவன் என்று சொன்னவர்கள் யார்? அந்த மனுஷரை நாங்கள் கொன்று போடும்படிக்கு ஒப்புக்கொடுங்கள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சாமுவேலை நோக்கி: சவுலா நமக்கு ராஜாவாயிருக்கப்போகிறவன் என்று சொன்னவர்கள் யார்? அந்த மனுஷரை நாங்கள் கொன்று போடும்படிக்கு ஒப்புக்கொடுங்கள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ச் சவுல்: இன்றையதினம் ஒருவரும் கொல்லப்படலாகாது; இன்று கர்த்தர் இஸ்ரவேலுக்கு இரட்சிப்பை அருளினார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ச் சவுல்: இன்றையதினம் ஒருவரும் கொல்லப்படலாகாது; இன்று கர்த்தர் இஸ்ரவேலுக்கு இரட்சிப்பை அருளினார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ாமுவேல் ஜனங்களை நோக்கி: நாம் கில்காலுக்குப் போய், அங்கே ராஜ்யபாரத்தை ஸ்திரப்படுத்துவோம் வார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ஜனங்கள் எல்லாரும் கில்காலுக்குப் போய், அவ்விடத்திலே கர்த்தருடைய சந்நிதியில் சவுலை ராஜாவாக ஏற்படுத்தி, அங்கே கர்த்தருடைய சந்நிதியில் சமாதானபலிகளைச் செலுத்தி, அங்கே சவுலும் இஸ்ரவேல் மனுஷர் யாவரும் மிகவும் சந்தோஷங்கொண்டாட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ஜனங்கள் எல்லாரும் கில்காலுக்குப் போய், அவ்விடத்திலே கர்த்தருடைய சந்நிதியில் சவுலை ராஜாவாக ஏற்படுத்தி, அங்கே கர்த்தருடைய சந்நிதியில் சமாதானபலிகளைச் செலுத்தி, அங்கே சவுலும் இஸ்ரவேல் மனுஷர் யாவரும் மிகவும் சந்தோஷங்கொண்டாட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ம்மோனியனாகிய நாகாஸ்: நான் உங்கள் ஒவ்வொருவருடைய வலது கண்ணையும் பிடுங்கி, இதினாலே இஸ்ரவேல் எல்லாவற்றின் மேலும் நிந்தைவரப்பண்ணுவதே நான் உங்களோடே பண்ணும் உடன்படிக்கை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ம்மோனியனாகிய நாகாஸ்: நான் உங்கள் ஒவ்வொருவருடைய வலது கண்ணையும் பிடுங்கி, இதினாலே இஸ்ரவேல் எல்லாவற்றின் மேலும் நிந்தைவரப்பண்ணுவதே நான் உங்களோடே பண்ணும் உடன்படிக்கை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ದಕ್ಕೆ ಯಾಬೇಷಿನ ಹಿರಿಯರು ಅವನಿಗೆ--ನಾವು ಇಸ್ರಾಯೇಲಿನ ಸಮಸ್ತ ಮೇರೆಗಳಿಗೆ ದೂತರನ್ನು ಕಳುಹಿಸುವ ಹಾಗೆ ನಮಗೆ ಏ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ಸಗಳ ಗಡುವನ್ನು ಕೊಡು. ನಮ್ಮನ್ನು ರಕ್ಷಿಸು ವವರು ಯಾರೂ ಇಲ್ಲದೆ ಹೋದರೆ ಆಗ ನಾವು ನಿನ್ನ ಬಳಿಗೆ ಹೊರಟು ಬರುವೆ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ೂತರು ಸೌಲನು ಇರುವ ಗಿಬೆಯಕ್ಕೆ ಬಂದು ಜನರ ಕಿವಿಗಳಲ್ಲಿ ಆ ಮಾತುಗಳನ್ನು ಹೇಳಿದರು. ಆಗ ಜನರೆಲ್ಲರೂ ಗಟ್ಟ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್ತ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ಗೋ; ಸೌಲನು ಪಶುಗಳ ಹಿಂದೆ ಹೊಲದಿಂದ ಬಂದು--ಜನರು ಅಳುವದೇನು ಎಂದು ಕೇಳಿದನು. ಆಗ ಅವನಿಗೆ ಯಾಬೇಷಿನ ಜನರ ಮಾತ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ೌಲನು ಈ ಮಾತು ಗಳನ್ನು ಕೇಳಿದಾಗ ದೇವರ ಆತ್ಮನು ಅವನ ಮೇಲೆ ಬಂದನು; ಅವನು ಬಹು ಕೋಪೋದ್ರೇಕಗೊಂಡವ 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ಒಂದು ಜೋಡಿ ಎತ್ತುಗಳನ್ನು ತೆಗೆದುಕೊಂಡು ಅವುಗಳನ್ನು ತುಂಡು ತುಂಡಾಗಿ ಕತ್ತರಿಸಿ ದೂತರ ಕೈಯಿಂದ ಇಸ್ರಾಯ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ಗಳಿಗೆಲ್ಲಾ ಕಳುಹಿಸಿಸೌಲನ ಹಿಂದೆಯೂ ಸಮುವೇಲನ ಹಿಂದೆಯೂ ಹೊರಡದವನ ಪಶುಗಳಿಗೆ ಈ ಪ್ರಕಾರ ಮಾಡಲ್ಪಡು ವದ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ಸಿದನು. ಆಗ ಕರ್ತನಿಂದ ಉಂಟಾದ ಭಯ ಜನರ ಮೇಲೆ ಬಿದ್ದದ್ದರಿಂದ ಅವರು ಒಂದೇ ಮನಸ್ಸಿನಿಂದ ಹಾಗೆಯೇ ಹೊರಟು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ಅವರನ್ನು ಬೆಜೆಕಿನಲ್ಲಿ ಎಣಿಸಿದಾಗ ಇಸ್ರಾ ಯೇಲ್‌ ಮಕ್ಕಳು ಮೂರು ಲಕ್ಷಜನರೂ ಯೆಹೂದ ಮನುಷ್ಯರು ಮೂವತ್ತ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ೂ ಆ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ರು ಬಂದ ದೂತರಿಗೆ--ನೀವು ಗಿಲ್ಯಾದಿನ ಲ್ಲಿರುವ ಯಾಬೇಷಿನ ಜನರಿಗೆ--ನಾಳೆ ಬಿಸಿಲೇರಿದಾಗ ನಿಮಗೆ ಸಹಾಯ ಉಂಟಾಗುವ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ರು. ಹಾಗೆಯೇ ದೂತರು ಬಂದು ಯಾಬೇಷಿನ ಜನರಿಗೆ ಅದನ್ನು ತಿಳಿಸಿದಾಗ ಅವರು ಸಂತೋಷ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ರುವಾಯ ಯಾಬೇಷಿನ ಜನರು ನಾಹಾಷನಿಗೆ--ನಾಳೆ ನಿನ್ನ ಬಳಿಗೆ ಹೊರಟು ಬರುವೆವು; ಆಗ ನಿನಗೆ ಒಳ್ಳೇದಾಗಿ ತೋರುವದ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ಮಾಡ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ಮಾರನೇ ದಿವಸದಲ್ಲಿ ಸೌಲನು ಜನರನ್ನು ಮೂರು ಗುಂಪಾಗಿ ಇರಿಸಿ ಬೆಳಗಿನ ಜಾವ ದಂಡಿನಲ್ಲಿ ಬಂದು ಬಿಸಿಲೇರುವ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ಮ್ಮೋನಿಯ ರನ್ನು ಸಂಹರಿಸಿದನು. ಉಳಿದವರು ಚದರಿಹೋದರು; ಅವರಲ್ಲಿ ಒಬ್ಬರೂ ಕೂಡ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ಜನರು ಸಮುವೇಲನಿಗೆ--ಸೌಲನು ನಮ್ಮ ಮೇಲೆ ಆಳುವನೋ ಎಂದು ಹೇಳಿದವರಾರು? ಆ ಮನುಷ್ಯರನ್ನು ನಮಗೆ ಒಪ್ಪ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ಕೊಂದು ಹಾಕುತ್ತೇವ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ಸೌಲನು--ಕರ್ತನು ಈ ದಿವಸ ಇಸ್ರಾಯೇಲಿನಲ್ಲಿ ರಕ್ಷಣೆಯನ್ನುಂಟುಮಾಡಿ ದ್ದರಿಂದ ಈ ಹೊತ್ತು ಯಾವನೂ ಕೊಲ್ಲಲ್ಪಡಬಾರ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ಸಮುವೇಲನು ಜನರಿಗೆ--ನಾವು ಗಿಲ್ಗಾಲಿಗೆ ಹೋಗಿ ಅಲ್ಲಿ ರಾಜ್ಯವನ್ನು ನೂತನಪಡಿ ಸೋಣ ಬನ್ನ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ಾಗೆಯೇ ಜನರೆಲ್ಲರು ಗಿಲ್ಗಾಲಿಗೆ ಹೋಗಿ ಆ ಸ್ಥಳದಲ್ಲಿ ಕರ್ತನ ಮುಂದೆ ಸೌಲನನ್ನು ಅರಸನನ್ನಾಗಿ ಮಾಡಿ ಕರ್ತನಿಗೆ ಸಮ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ಾನದ ಬಲಿಗಳನ್ನು ಅರ್ಪಿಸಿದರು. ಅಲ್ಲಿ ಸೌಲನೂ ಸಮಸ್ತ ಇಸ್ರಾಯೇಲ್ಯರೂ ಬಹಳವಾಗಿ ಸಂತೋಷ 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ಮ್ಮೋನಿಯನಾದ ನಾಹಾಷನು ಬಂದು ಗಿಲ್ಯಾದಿನಲ್ಲಿರುವ ಯಾಬೇಷಿಗೆ ವಿರೋಧ ವಾಗಿ ದಂಡು ಇರಿಸಿದನು. ಆಗ ಯಾಬೇಷಿನ ಜನ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ಲರು ನಾಹಾಷನಿಗೆ--ನೀನು ನಮ್ಮ ಸಂಗಡ ಒಡಂಬ ಡಿಕೆ ಮಾಡಿದರೆ ನಾವು ನಿನ್ನನ್ನು ಸೇವಿಸುವ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ಮ್ಮೋನ್ಯನಾದ ನಾಹಾಷನು ಅವರಿಗೆ--ಇಸ್ರಾಯೇ ಲ್ಯರನ್ನು ಅವಮಾನ ಪಡಿಸುವದಕ್ಕಾಗಿ ನಿಮ್ಮೆಲ್ಲರ ಬಲ ಕಣ್ಣ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ತ್ತುಹಾಕಿ ನಿಮ್ಮ ಸಂಗಡ ಒಡಂಬಡಿಕೆ ಮಾಡ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2026-10-20T02:31:27Z</dcterms:created>
  <dcterms:modified xsi:type="dcterms:W3CDTF">2026-10-20T02:31:27Z</dcterms:modified>
  <dc:title>1 ಸಮುವೇಲನು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