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இஸ்ரவேலர் எல்லாரையும் அழைப்பித்து, அவர்களை நோக்கி: இஸ்ரவேலரே, நான் இன்று உங்கள் காதுகள் கேட்கச் சொல்லும் கட்டளைகளையும் நியாயங்களையும் கேளுங்கள்; நீங்கள் அவைகளின்படியே செய்யும்படிக்கு அவைகளைக் கற்றுக் கைக்கொள்ளக்கடவ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இஸ்ரவேலர் எல்லாரையும் அழைப்பித்து, அவர்களை நோக்கி: இஸ்ரவேலரே, நான் இன்று உங்கள் காதுகள் கேட்கச் சொல்லும் கட்டளைகளையும் நியாயங்களையும் கேளுங்கள்; நீங்கள் அவைகளின்படியே செய்யும்படிக்கு அவைகளைக் கற்றுக் கைக்கொள்ளக்கடவ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தேவனாகிய கர்த்தர் ஓரேபிலே நம்மோடே உடன்படிக்கைபண்ண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உடன்படிக்கையைக் கர்த்தர் நம்முடைய பிதாக்களுடன் பண்ணாமல், இந்நாளில் இங்கே உயிரோடிருக்கிற நம்மெல்லாரோடும் பண்ண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லையிலே அக்கினியின் நடுவிலிருந்து முகமுகமாய் உங்களோடே பேச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ார்த்தையை உங்களுக்கு அறிவிக்கும்படி, அக்காலத்திலே நான் கர்த்தருக்கும் உங்களுக்கும் நடுவாக நின்றேன்; நீங்கள் அக்கினிக்குப் பயந்து மலையில் ஏறாமல் இருந்தீர்கள்; அப்பொழுது அவர் சொன்னது என்னவென்றால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ார்த்தையை உங்களுக்கு அறிவிக்கும்படி, அக்காலத்திலே நான் கர்த்தருக்கும் உங்களுக்கும் நடுவாக நின்றேன்; நீங்கள் அக்கினிக்குப் பயந்து மலையில் ஏறாமல் இருந்தீர்கள்; அப்பொழுது அவர் சொன்னது என்னவென்றால்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ை அடிமைத்தன வீடாகிய எகிப்துதேசத்திலிருந்து புறப்படப்பண்ணின உன் தேவனாகிய கர்த்தர் நான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யன்றி உனக்கு வேறே தேவர்கள் உண்டாயிருக்கவேண்டா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ே வானத்திலும், கீழே பூமியிலும், பூமியின்கீழ்த் தண்ணீரிலும் உண்டாயிருக்கிறவைகளுக்கு ஒப்பான ஒரு சுரூபத்தையாகிலும் யாதொரு விக்கிரகத்தையாகிலும் நீ உனக்கு உண்டாக்கவேண்ட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ே வானத்திலும், கீழே பூமியிலும், பூமியின்கீழ்த் தண்ணீரிலும் உண்டாயிருக்கிறவைகளுக்கு ஒப்பான ஒரு சுரூபத்தையாகிலும் யாதொரு விக்கிரகத்தையாகிலும் நீ உனக்கு உண்டாக்கவேண்ட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ிடத்தில் அன்புகூர்ந்து, என் கற்பனைகளைக் கைக்கொள்ளுகிறவர்களுக்கோ ஆயிரம் தலைமுறைமட்டும் இரக்கஞ்செய்கிறவராயிரு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ுடைய நாமத்தை வீணிலே வழங்காதிருப்பாயாக; கர்த்தர் தம்முடைய நாமத்தை வீணிலே வழங்குகிறவனைத் தண்டியாமல் வி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ுடைய நாமத்தை வீணிலே வழங்காதிருப்பாயாக; கர்த்தர் தம்முடைய நாமத்தை வீணிலே வழங்குகிறவனைத் தண்டியாமல் வி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ேவனாகிய கர்த்தர் உனக்குக் கட்டளையிட்டபடியே, ஓய்வுநாளைப் பரிசுத்தமாய் ஆசரிப்பாய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றுநாளும் நீ வேலைசெய்து, உன் கிரியைகளையெல்லாம் நடப்பிப்ப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ாம் 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எருதானாலும், உன் கழுதையானாலும், உனக்கு இருக்கிற மற்றெந்த மிருகஜீவனானாலும், உன் வாசல்களில் இருக்கிற அந்நியனானாலும் யாதொரு வேலையும் செய்யவேண்டாம்; நீ இளைப்பாறுவதுபோல உன் வேலைக்காரனும் உன் வேலைக்காரியும் இளைப்பாறவேண்டும்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ாம் 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எருதானாலும், உன் கழுதையானாலும், உனக்கு இருக்கிற மற்றெந்த மிருகஜீவனானாலும், உன் வாசல்களில் இருக்கிற அந்நியனானாலும் யாதொரு வேலையும் செய்யவேண்டாம்; நீ இளைப்பாறுவதுபோல உன் வேலைக்காரனும் உன் வேலைக்காரியும் இளைப்பாறவேண்டும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ாம் 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எருதானாலும், உன் கழுதையானாலும், உனக்கு இருக்கிற மற்றெந்த மிருகஜீவனானாலும், உன் வாசல்களில் இருக்கிற அந்நியனானாலும் யாதொரு வேலையும் செய்யவேண்டாம்; நீ இளைப்பாறுவதுபோல உன் வேலைக்காரனும் உன் வேலைக்காரியும் இளைப்பாறவேண்டும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ாய் என்றும், உன் தேவனாகிய கர்த்தர் உன்னை அவ்விடத்திலிருந்து வல்லமையுள்ள கரத்தினாலும் ஓங்கிய புயத்தினாலும் புறப்படப்பண்ணினார் என்றும் நினைப்பாயாக; ஆகையால் ஓய்வுநாளை ஆசரிக்க உன் தேவனாகிய கர்த்தர் உனக்குக் கட்டளையிட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ாய் என்றும், உன் தேவனாகிய கர்த்தர் உன்னை அவ்விடத்திலிருந்து வல்லமையுள்ள கரத்தினாலும் ஓங்கிய புயத்தினாலும் புறப்படப்பண்ணினார் என்றும் நினைப்பாயாக; ஆகையால் ஓய்வுநாளை ஆசரிக்க உன் தேவனாகிய கர்த்தர் உனக்குக் கட்டளையி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ாய் என்றும், உன் தேவனாகிய கர்த்தர் உன்னை அவ்விடத்திலிருந்து வல்லமையுள்ள கரத்தினாலும் ஓங்கிய புயத்தினாலும் புறப்படப்பண்ணினார் என்றும் நினைப்பாயாக; ஆகையால் ஓய்வுநாளை ஆசரிக்க உன் தேவனாகிய கர்த்தர் உனக்குக் கட்டளையி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தேவனாகிய கர்த்தர் உனக்குக் கொடுக்கிற தேசத்திலே உன் நாட்கள் நீடித்திருப்பதற்கும், நீ நன்றாயிருப்பதற்கும், உன் தேவனாகிய கர்த்தர் உனக்குக் கட்டளையிட்டபடியே, உன் தகப்பனையும் உன் தாயையும் கனம்பண்ணுவ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தேவனாகிய கர்த்தர் உனக்குக் கொடுக்கிற தேசத்திலே உன் நாட்கள் நீடித்திருப்பதற்கும், நீ நன்றாயிருப்பதற்கும், உன் தேவனாகிய கர்த்தர் உனக்குக் கட்டளையிட்டபடியே, உன் தகப்பனையும் உன் தாயையும் கனம்பண்ணுவ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லை செய்யாதிருப்ப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பசாரஞ் செய்யாதிருப்பாயாக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ளவு செய்யாதிருப்பாயாக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றனுக்கு விரோதமாகப் பொய்ச்சாட்சி சொல்லாதிருப்ப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றனுடைய மனைவியை இச்சியாதிருப்பாயாக; பிறனுடைய வீட்டையும், அவனுடைய நிலத்தையும், அவனுடைய வேலைக்காரனையும், அவனுடைய வேலைக்காரியையும், அவனுடைய எருதையும், அவனுடைய கழுதையையும், பின்னும் பிறனுக்குள்ள யாதொன்றையும் இச்சியாதிருப்பாயாக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றனுடைய மனைவியை இச்சியாதிருப்பாயாக; பிறனுடைய வீட்டையும், அவனுடைய நிலத்தையும், அவனுடைய வேலைக்காரனையும், அவனுடைய வேலைக்காரியையும், அவனுடைய எருதையும், அவனுடைய கழுதையையும், பின்னும் பிறனுக்குள்ள யாதொன்றையும் இச்சியாதிருப்பாயாக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வார்த்தைகளை கர்த்தர் மலையிலே அக்கினியிலும் மேகத்திலும் காரிருளிலும் இருந்து உங்கள் சபையார் எல்லாரோடும் மகா சத்தத்துடனே சொன்னார்; அவைகளோடு ஒன்றும் கூட்டாமல், அவைகளை இரண்டு கற்பலகைகளில் எழுதி, என்னிடத்தில் கொடு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வார்த்தைகளை கர்த்தர் மலையிலே அக்கினியிலும் மேகத்திலும் காரிருளிலும் இருந்து உங்கள் சபையார் எல்லாரோடும் மகா சத்தத்துடனே சொன்னார்; அவைகளோடு ஒன்றும் கூட்டாமல், அவைகளை இரண்டு கற்பலகைகளில் எழுதி, என்னிடத்தில் கொடுத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லை அக்கினியால் எரிகையில் இருளின் நடுவிலிருந்து உண்டான சத்தத்தை நீங்கள் கேட்டபோது, கோத்திரத் தலைவரும் மூப்பருமாகிய நீங்கள் எல்லாரும் என்னிடத்தில் வந்த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லை அக்கினியால் எரிகையில் இருளின் நடுவிலிருந்து உண்டான சத்தத்தை நீங்கள் கேட்டபோது, கோத்திரத் தலைவரும் மூப்பருமாகிய நீங்கள் எல்லாரும் என்னிடத்தில் வந்து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நம்முடைய தேவனாகிய கர்த்தர் நமக்குத் தம்முடைய மகிமையையும் தம்முடைய மகத்துவத்தையும் காண்பித்தார்; அக்கினியின் நடுவிலிருந்து உண்டான அவருடைய சத்தத்தையும் கேட்டோம்; தேவன் மனுஷனோடே பேசியும், அவன் உயிரோடிருக்கிறதை இந்நாளிலே கண்ட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நம்முடைய தேவனாகிய கர்த்தர் நமக்குத் தம்முடைய மகிமையையும் தம்முடைய மகத்துவத்தையும் காண்பித்தார்; அக்கினியின் நடுவிலிருந்து உண்டான அவருடைய சத்தத்தையும் கேட்டோம்; தேவன் மனுஷனோடே பேசியும், அவன் உயிரோடிருக்கிறதை இந்நாளிலே கண்ட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ொழுது நாங்கள் சாவானேன்? இந்தப் பெரிய அக்கினி எங்களைப் பட்சிக்குமே; நாங்கள் இன்னும் நம்முடைய தேவனாகிய கர்த்தரின் சத்தத்தைக் கேட்போமாகில் சாவ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ொழுது நாங்கள் சாவானேன்? இந்தப் பெரிய அக்கினி எங்களைப் பட்சிக்குமே; நாங்கள் இன்னும் நம்முடைய தேவனாகிய கர்த்தரின் சத்தத்தைக் கேட்போமாகில் சாவ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ங்கள் கேட்டதுபோல, அக்கினியின் நடுவிலிருந்து பேசுகிற ஜீவனுள்ள தேவனுடைய சத்தத்தை மாம்சமானவர்களில் யாராவது கேட்டு உயிரோடிருந்தது உண்ட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ே சமீபித்துப்போய், நம்முடைய தேவனாகிய கர்த்தர் சொல்வதையெல்லாம் கேட்டு, நம்முடைய தேவனாகிய கர்த்தர் சொல்வதையெல்லாம் நீரே எங்களுக்குச் சொல்லவேண்டும்; நாங்கள் கேட்டு, அதின்படியே செய்வோம் என்ற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ே சமீபித்துப்போய், நம்முடைய தேவனாகிய கர்த்தர் சொல்வதையெல்லாம் கேட்டு, நம்முடைய தேவனாகிய கர்த்தர் சொல்வதையெல்லாம் நீரே எங்களுக்குச் சொல்லவேண்டும்; நாங்கள் கேட்டு, அதின்படியே செய்வோம் என்ற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என்னோடே பேசுகையில், கர்த்தர் உங்கள் வார்த்தைகளைக் கேட்டு, கர்த்தர் என்னை நோக்கி: இந்த ஜனங்கள் உன்னோடே சொன்ன வார்த்தைகளைக் கேட்டேன்; அவர்கள் சொன்னது எல்லாம் நன்றாய்ச் சொன்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என்னோடே பேசுகையில், கர்த்தர் உங்கள் வார்த்தைகளைக் கேட்டு, கர்த்தர் என்னை நோக்கி: இந்த ஜனங்கள் உன்னோடே சொன்ன வார்த்தைகளைக் கேட்டேன்; அவர்கள் சொன்னது எல்லாம் நன்றாய்ச் சொன்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ம் அவர்கள் பிள்ளைகளும் என்றென்றைக்கும் நன்றாயிருக்கும்படி, அவர்கள் எந்நாளும் எனக்குப் பயந்து, என் கற்பனைகளையெல்லாம் கைக்கொள்வதற்கேற்ற இருதயம் அவர்களுக்கு இருந்தால் நலமாயிருக்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ம் அவர்கள் பிள்ளைகளும் என்றென்றைக்கும் நன்றாயிருக்கும்படி, அவர்கள் எந்நாளும் எனக்குப் பயந்து, என் கற்பனைகளையெல்லாம் கைக்கொள்வதற்கேற்ற இருதயம் அவர்களுக்கு இருந்தால் நலமாயிருக்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போய்: உங்கள் கூடாரங்களுக்குத் திரும்பிப்போங்கள் என்று அவர்களுக்குச் சொல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யோ இங்கே என்னிடத்தில் நில்; நான் அவர்களுக்குச் சுதந்தரமாகக் கொடுக்கும் தேசத்தில் அவர்கள் செய்யும்படி சகல கற்பனைகளையும் கட்டளைகளையும் நியாயங்களையும் உனக்குச் சொல்லுவேன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யோ இங்கே என்னிடத்தில் நில்; நான் அவர்களுக்குச் சுதந்தரமாகக் கொடுக்கும் தேசத்தில் அவர்கள் செய்யும்படி சகல கற்பனைகளையும் கட்டளைகளையும் நியாயங்களையும் உனக்குச் சொல்லுவேன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ங்கள் தேவனாகிய கர்த்தர் உங்களுக்குக் கற்பித்தபடியே செய்யச் சாவதானமாயிருங்கள்; வலதுபுறம் இடதுபுறம் சாயாதிருப்பீர்கள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சுதந்தரிக்கும் தேசத்திலே பிழைத்துச் சுகித்து நீடித்திருக்கும்படி உங்கள் தேவனாகிய கர்த்தர் உங்களுக்கு விதித்த வழிகளெல்லாவற்றிலும் நடக்கக் கடவீ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சுதந்தரிக்கும் தேசத்திலே பிழைத்துச் சுகித்து நீடித்திருக்கும்படி உங்கள் தேவனாகிய கர்த்தர் உங்களுக்கு விதித்த வழிகளெல்லாவற்றிலும் நடக்கக் கடவீ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சுதந்தரிக்கும் தேசத்திலே பிழைத்துச் சுகித்து நீடித்திருக்கும்படி உங்கள் தேவனாகிய கர்த்தர் உங்களுக்கு விதித்த வழிகளெல்லாவற்றிலும் நடக்கக் கட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ోషే ఇశ్రాయేలీయులనందరిని పిలిపించి యిట్ల నెనుఇశ్రాయేలీయులారా, నేను మీ వినికిడిలో నేడు చెప్పుచ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డలను విధులను విని వాటిని నేర్చుకొని వాటిననుసరించి నడువ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న దేవుడైన యెహోవా హోరేబులో మనతో నిబంధన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మన పితరులతో కాదు, నేడు ఇక్కడ సజీవులమైయున్న మనతోనే యీ నిబంధన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ఆ కొండ మీద అగ్ని మధ్యనుండి ముఖాముఖిగా మీతో మాటలాడగా మీరు ఆ అగ్నికి భయపడి ఆ కొండ యెక్క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గనుక యెహోవామాట మీకు తెలియ జేయుటకు నేను యెహోవాకును మీకును మధ్యను నిలిచి యుండగా యెహోవా ఈలాగ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ాసుల గృహమైన ఐగుప్తుదేశములోనుండి నిన్ను రప్పించిన నీ దేవుడనైన యెహోవాను నే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ను తప్ప వేరొక దేవుడు నీకుండ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పైనున్న ఆకాశమందే గాని, క్రిందనున్న భూమి యందే గాని భూమి క్రిందనున్న నీళ్లయందే గాని యుండు దే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లికనైన విగ్రహమును చేసికొన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టికి నమస్కరింపకూడదు; వాటిని పూజింపకూడదు. నీ దేవుడనైన యెహోవాయగు నేను రోషముగల దేవు డను;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ేషించువారి విషయములో మూడు నాలుగు తరములవరకు తండ్రుల దోషమును కుమారులమీదికి రప్ప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న్ను ప్రేమించి నా ఆజ్ఞలను గైకొనువారి విషయ ములో వేయితరములవరకు కరుణించువాడనై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 దేవుడైన యెహోవా నామమును వ్యర్థముగా ఉచ్చరింపకూడదు; యెహోవా తన నామమును వ్యర్థ 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చ్చరించువానిని నిర్దోషిగా ఎంచ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 దేవుడైన యెహోవా నీ కాజ్ఞాపించినట్లు విశ్రాంతి దినమును పరిశుద్ధముగా ఆచర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రుదినములు నీవు కష్టపడి నీ పని అంతయు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ఏడవ దినము నీ దేవుడైన యెహోవాకు విశ్రాంతి దినము. దానిలో నీవైనను నీ కుమారుడైనను నీ కుమార్తెయైన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డైనను నీ దాసియైనను నీ యెద్దయినను నీ గాడిద యైనను నీ పశువులలో ఏదై నను నీ యిండ్లలోనున్న ప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ియైనను ఏ పనియు చేయకూడదు. ఎందుకంటే నీవలె నీ దాసుడును నీ దాసియును విశ్రమ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వు ఐగుప్తుదేశమందు దాసుడవైయున్నప్పుడు నీ దేవుడైన యెహోవా బాహుబలముచేతను చాచిన చేతిచేతన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క్కడనుండి రప్పించెనని జ్ఞాపకము చేసికొనుము. అందు చేతను విశ్రాంతిదినము ఆచరింపవలెనని నీ దేవుడ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ు ఆ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 దేవుడైన యెహోవా నీ కనుగ్రహించు దేశములో నీవు దీర్ఘాయుష్మంతుడవై నీకు క్షేమమగునట్లు నీ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నీ కాజ్ఞాపించినలాగున నీ తండ్రిని నీ తల్లిని సన్మాన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రహత్య చేయ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్యభిచరింప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దొంగిల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 పొరుగువానిమీద అబద్ధ సాక్ష్యము పలుక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 పొరుగువాని భార్యను ఆశింపకూడదు; నీ పొరుగు వాని యింటినైనను వాని పొలమునైనను వాని దాసుని న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 దాసినినైనను వాని యెద్దునైనను వాని గాడిద నైనను నీ పొరుగువానిదగు దేనినైనను ఆశింప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ఈ మాటలను యెహోవా ఆ పర్వతముమీద అగ్ని మేఘ గాఢాంధకారముల మధ్యనుండి గొప్ప స్వరముతో మీ సమాజమంతట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, రెండు రాతి పలకలమీద వాటిని వ్రాసి నాకిచ్చెను. ఆయన మరేమియు చెప్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ియు ఆ పర్వతము అగ్నివలన మండుచున్నప్పుడు ఆ చీకటిమధ్యనుండి ఆ స్వరమును విని మీరు, అనగా మీ గోత్ర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ధానులును మీ పెద్దలును నాయొద్దక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న దేవుడైన యెహోవా తన ఘనతను మహాత్మ్య మును మాకు చూపించెను. అగ్నిమధ్యనుండి ఆయన స్వర మును వి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ు నరులతో మాటలాడినను వారు బ్రదుకుదురని నేడు తెలిసికొ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కాబట్టి మేము చావనేల? ఈ గొప్ప అగ్ని మమ్మును దహించును; మేము మన దేవుడైన యెహోవా స్వరము ఇక విన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ని పో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ావలె సమస్త శరీరులలో మరి ఎవడు సజీవు డైన దేవుని స్వరము అగ్ని మధ్యనుండి పలుకుట విని బ్రదిక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ీవే సమీపించి మన దేవుడైన యెహోవా చెప్పునది యావత్తు వినుము. అప్పుడు మన దేవుడైన యెహోవా న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నది యావత్తు నీవే మాతో చెప్పిన యెడల మేము విని దాని గైకొందుమని చెప్ప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ీరు నాతో మాటలాడినప్పుడు యెహోవా మీ మాటలు వినెను. అప్పుడు యెహోవా నాతో ఈలాగు సెల విచ్చెనుఈ జ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ో చెప్పిన మాటలు నేను విని యున్నాను. వారు చెప్పినదంతయు మంచి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ారికిని వారి సంతాన మునకును నిత్యమును క్షేమము కలుగునట్లు వారు నాయందు భయభక్తులు కలిగ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జ్ఞలన్నిటిని అనుసరించు మనస్సు వారికుండిన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మీ గుడా రములలోనికి తిరిగి వెళ్లుడని నీవు వారితో చెప్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యితే నీవు ఇక్కడ నాయొద్ద నిలిచియుండుము. నీవు వారికి బోధింపవలసిన ధర్మమంతటిని, అనగా కట్టడ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ులను నేను నీతో చెప్ప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ారు స్వాధీనపరచు కొనునట్లు నేను వారి కిచ్చుచున్న దేశ మందు వారు ఆలాగు ప్రవర్త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కాబట్టి మీరు కుడికే గాని యెడమకే గాని తిరుగక మీ దేవుడైన యెహోవా ఆజ్ఞా పించినట్లు చేయ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ాగ్రత్తపడవ లెను. మీరు స్వాధీన పరచుకొనబోవు దేశములో మీరు జీవించుచు మేలుకలిగి దీర్ఘాయుష్మంతులగ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 దేవుడైన యెహోవా మీకు ఆజ్ఞాపించిన మార్గము లన్నిటిలో నడుచు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2026-10-21T04:45:57Z</dcterms:created>
  <dcterms:modified xsi:type="dcterms:W3CDTF">2026-10-21T04:45:57Z</dcterms:modified>
  <dc:title>ద్వితీయోపదేశకాండము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