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னாலும் நீர் எங்களை வெறுத்துத் தள்ளிவிட்டீர், நீர் அபிஷேகம்பண்ணுவித்தவன்மேல் உக்கிரமான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மது அடியானுடன் நீர் பண்ணின உடன்படிக்கையை ஒழித்துவிட்டு, அவன் கிரீடத்தைத் தரையிலேதள்ளி அவமானப்படுத்தின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ன் மதில்களையெல்லாம் தகர்த்துப்போட்டு, அவன் அரணான ஸ்தலங்களைப் பாழாக்கின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ழிநடக்கிற யாவரும் அவனைக் கொள்ளையிடுகிறார்கள்; தன் அயலாருக்கு நிந்தையா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சத்துருக்களின் வலதுகையை நீர் உயர்த்தி, அவன் விரோதிகள் யாவரும் சந்தோஷிக்கும்படிசெய்த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பட்டயத்தின் கருக்கை மழுக்கிப்போட்டு, அவனை யுத்தத்தில் நிற்காதபடி செய்த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ன் மகிமையை அற்றுப்போகப்பண்ணி, அவன் சிங்காசனத்தைத் தரையிலே தள்ளின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ன் வாலிபநாட்களைக் குறுக்கி, அவனை வெட்கத்தால் மூடினீர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துவரைக்கும், கர்த்தாவே! நீர் என்றென்றைக்கும் மறைந்திருப்பீரோ? உமது கோபம் அக்கினியைப்போல் எரியும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துவரைக்கும், கர்த்தாவே! நீர் என்றென்றைக்கும் மறைந்திருப்பீரோ? உமது கோபம் அக்கினியைப்போல் எரியும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ன் ஜீவன் எவ்வளவு நிலையற்றது என்பதை நினைத்தருளும்; மனுபுத்திரர் யாவரையும் வீணாகச் சிருஷ்டிக்க வேண்டியதென்ன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ன் ஜீவன் எவ்வளவு நிலையற்றது என்பதை நினைத்தருளும்; மனுபுத்திரர் யாவரையும் வீணாகச் சிருஷ்டிக்க வேண்டியதென்ன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மரணத்தைக் காணாமல் உயிரோடிருப்பவன் யார்? தன் ஆத்துமாவைப் பாதாள வல்லடிக்கு விலக்கிவிடுகிறவன் யார்? (சேலா.)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ண்டவரே, நீர் தாவீதுக்கு உம்முடைய உண்மையைக்கொண்டு சத்தியம்பண்ணின உமது பூர்வ கிருபைகள் எங்கே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ண்டவரே, உம்முடைய சத்துருக்கள் உம்முடைய ஊழியக்காரரையும் நீர் அபிஷேகம்பண்ணினவனின் காலடிகளையும் நிந்திக்கிறபடியினா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ர்த்தாவே, உமது அடியார் சுமக்கும் நிந்தையையும், வலுமையான ஜனங்களெல்லாராலும் நான் என் மடியில் சுமக்கும் என் நிந்தையையும் நினைத்தருள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ருக்கு என்றென்றைக்கும் ஸ்தோத்திரமுண்டாவதாக. ஆமென், ஆமெ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ின் கிருபைகளை என்றென்றைக்கும் பாடுவேன்; உமது உண்மையைத் தலைமுறை தலைமுறையாக என் வாயினால் அறிவிப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ருபை என்றென்றைக்கும் ஸ்திரப்பட்டிருக்கும்; உமது உண்மையை வானங்களிலே ஸ்தாபிப்பீர் என்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ால் தெரிந்துகொள்ளப்பட்டவனோடே உடன்படிக்கைபண்ணி என்தாசனாகிய தாவீதை நோக்கி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றென்றைக்கும் உன் சந்ததியை நிலைப்படுத்தி, தலைமுறை தலைமுறையாக என் சிங்காசனத்தை ஸ்தாபிப்பேன் என்று ஆணையிட்டேன் என்றார். (சேலா.)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வானங்கள் உம்முடைய அதிசயங்களைத் துதிக்கும் பரிசுத்தவான்களின் சபையிலே உம்முடைய உண்மையும் விளங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ாயமண்டலத்தில் கர்த்தருக்கு நிகரானவர் யார்? பலவான்களின் புத்திரரில் கர்த்தருக்கு ஒப்பானவர் யார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பரிசுத்தவான்களுடைய ஆலோசனைச் சபையில் மிகவும் பயப்படத்தக்கவர், தம்மைச் சூழ்ந்திருக்கிற அனைவராலும் அஞ்சப்படத்தக்கவ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பரிசுத்தவான்களுடைய ஆலோசனைச் சபையில் மிகவும் பயப்படத்தக்கவர், தம்மைச் சூழ்ந்திருக்கிற அனைவராலும் அஞ்சப்படத்தக்கவ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களின் தேவனாகிய கர்த்தாவே, உம்மைப்போல் வல்லமையுள்ள கர்த்தர் யார்? உம்முடைய உண்மை உம்மைச் சூழ்ந்த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, சமுத்திரத்தின் பெருமையை ஆளுகிறவர்; அதின் அலைகள் எழும்பும்போது அவைகளை அடங்கப்பண்ணுகிற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ராகாபை வெட்டுண்ட ஒருவனைப்போல் ஒடுக்கினீர்; உமது வல்லமையான புயத்தினால் உம்முடைய சத்துருக்களைச் சிதறடித்த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ங்கள் உம்முடையது, பூமியும் உம்முடையது, பூலோகத்தையும் அதிலுள்ள யாவையும் நீரே அஸ்திபாரப்படுத்தின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டக்கையும் தெற்கையும் நீர் உண்டாக்கினீர், தாபோரும் எர்மோனும் உம்முடைய நாமம் விளங்கக் கெம்பீரி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க்கு வல்லமையுள்ள புயமிருக்கிறது; உம்முடைய கரம் பராக்கிரமமுள்ளது; உம்முடைய வலதுகரம் உன்னதமான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ும் நியாயமும் உம்முடைய சிங்காசனத்தின் ஆதாரம்; கிருபையும் சத்தியமும் உமக்கு முன்பாக நட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ும் நியாயமும் உம்முடைய சிங்காசனத்தின் ஆதாரம்; கிருபையும் சத்தியமும் உமக்கு முன்பாக நட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ெம்பீரசத்தத்தை அறியும் ஜனங்கள் பாக்கியமுள்ளவர்கள்; கர்த்தாவே, அவர்கள் உம்முடைய முகத்தின் வெளிச்சத்தில் நடப்ப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உம்முடைய நாமத்தில் நாடோறும் களிகூர்ந்து, உம்முடைய நீதியால் உயர்ந்திருப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ே அவர்கள் பலத்தின் மகிமையாயிருக்கிறீர்; உம்முடைய தயவினால் எங்கள் கொம்பு உயர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ால் எங்கள் கேடகமும் இஸ்ரவேலின் பரிசுத்தரால் எங்களுடைய ராஜாவும் உண்ட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நீர் உம்முடைய பக்தனுக்குத் தரிசனமாகி: சகாயஞ்செய்யத்தக்க சக்தியை ஒரு சவுரியவான்மேல் வைத்து, ஜனத்தில் தெரிந்துகொள்ளப்பட்டவனை உயர்த்தின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நீர் உம்முடைய பக்தனுக்குத் தரிசனமாகி: சகாயஞ்செய்யத்தக்க சக்தியை ஒரு சவுரியவான்மேல் வைத்து, ஜனத்தில் தெரிந்துகொள்ளப்பட்டவனை உயர்த்தின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தாசனாகிய தாவீதைக் கண்டுபிடித்தேன்; என் பரிசுத்த தைலத்தினால் அவனை அபிஷேகம்பண்ணின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கை அவனோடே உறுதியாயிருக்கும்; என் புயம் அவனைப் பலப்படுத்த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த்துரு அவனை நெருக்குவதில்லை; நியாயக்கேட்டின் மகன் அவனை ஒடுக்குவத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சத்துருக்களை அவனுக்குமுன்பாக மடங்கடித்து, அவனைப் பகைக்கிறவர்களை வெட்ட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உண்மையும் என் கிருபையும் அவனோடிருக்கும், என் நாமத்தினால் அவன் கொம்பு உயர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உண்மையும் என் கிருபையும் அவனோடிருக்கும், என் நாமத்தினால் அவன் கொம்பு உயர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கையைச் சமுத்திரத்தின்மேலும், அவன் வலதுகரத்தை ஆறுகள்மேலும் ஆளும்படி வைப்ப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என்னை நோக்கி: நீர் என் பிதா, என் தேவன், என் இரட்சிப்பின் கன்மலையென்று சொல்லுவ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னை எனக்கு முதற்பேறானவனும், பூமியின் ராஜாக்களைப்பார்க்கிலும் மகா உயர்ந்தவனுமாக்குவ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னை எனக்கு முதற்பேறானவனும், பூமியின் ராஜாக்களைப்பார்க்கிலும் மகா உயர்ந்தவனுமாக்குவ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கிருபையை என்றென்றைக்கும் அவனுக்காகக் காப்பேன்; என் உடன்படிக்கை, அவனுக்காக உறுதிப்படுத்தப்ப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சந்ததி என்றென்றைக்கும் நிலைத்திருக்கவும், அவன் ராஜாசனம் வானங்களுள்ளமட்டும் நிலைநிற்கவும்செய்வ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சந்ததி என்றென்றைக்கும் நிலைத்திருக்கவும், அவன் ராஜாசனம் வானங்களுள்ளமட்டும் நிலைநிற்கவும்செய்வ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பிள்ளைகள் என் நியாயங்களின்படி நடவாமல் என் வேதத்தை விட்டு விலகி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கட்டளைகளைக் கைக்கொள்ளாமல் என் நியமங்களை மீறிநடந்தால்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மீறுதலை மிலாற்றினாலும், அவர்கள் அக்கிரமத்தை வாதைகளினாலும் தண்டிப்ப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னாலும் என் கிருபையை அவனைவிட்டு விலக்காமலும், என் உண்மையில் பிசகாமலும் இருப்ப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் உடன்படிக்கையை மீறாமலும், என் உதடுகள் விளம்பினதை மாற்றாமலும் இருப்ப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ருவிசை என் பரிசுத்தத்தின்பேரில் ஆணையிட்டேன், தாவீதுக்கு நான் பொய்சொல்ல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ன் சந்ததி என்றென்றைக்கும் இருக்கும்; அவன் சிங்காசனம் சூரியனைப்போல எனக்கு முன்பாக நிலைநிற்க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ந்திரனைப்போல அது என்றென்றைக்கும் உறுதியாயும், ஆகாயமண்டலத்துச் சாட்சியைப்போல் உண்மையாயும் இருக்கும் என்று விளம்பினீர். (சேலா.)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પરંતુ, દેવ, તમે તમારા અભિષિકતને તજી દીધાં છે, તિરસ્કાર કર્યો છે અને સજા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તમે તમારા સેવક સાથે કરેલો કરાર રદ કર્યો છે, તમે રાજાના મુગટને કચરામાં ફેંકી દીધ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તેનું રક્ષણ કરનાર દીવાલોને તમે તોડી પાડી છે, અને તેના દરેક કિલ્લાને તમે ખંડેર બનાવ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માગેર્ જનારા સર્વ કોઇ તેને લૂટી લે છે, અને પડોશીઓથી તે અપમાનિત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તમે તેમના વૈરીઓને તેમની વિરુદ્ધ બળવાન કર્યા છે. અને તેમના સર્વ શત્રુઓને તમે આનંદિત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તમે તેમની તરવાર નીચી પાડી છે, અને તેમને યુદ્ધમાં સહાય નથી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તેના ગૌરવનો તમે અંત આણ્યો છે અને તેમનું રાજ્યાસન ઉથલાવી મૂક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તેના યુવાનીના દિવસો તમે ટૂંકા કર્યા છે અને તમે તેને શરમાવ્યો છે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હે યહોવા, ક્યાં સુધી આમ ચાલ્યા કરશે? શું તમે આમ છુપાઇ રહેશો સદાકાળ? શું તમારો કોપ અગ્નિની જ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ળગતો રહે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હે યહોવા, તમે મારા આયુખ્યને કેટલું ટૂંકુ બનાવ્યું છે તે જરા સંભારો; શું તમે માનવજાતનું નિર્મા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ર્થતાને માટે કર્યુ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છે કોઇ એવો જે જીવશે ને મરણ દેખશે નહિ? શેઓલના કબજામાંથી પોતાનો આત્મા કોણ છોડાવ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હે યહોવા, તમારી અગાઉની કૃપા ક્યાં છે? જેનું તમે તમારી વિશ્વસનીયતા દ્વારા દાઉદને વચન આપ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હે યહોવા, તમારા સેવકોનું અપમાન કરનાર તે બધાં લોકોને હું સહન કરું છું તે શરમનું સ્મરણ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હે યહોવા, તમારા શત્રુઓએ મારું અપમાન કર્યુ, અને તેઓએ તમારા પસંદ કરેલા રાજાનું પણ અપમાન કર્ય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યહોવાની સદાય સ્તુતિ કરો. આમીન તથા આમી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ની કૃપા વિષે હું સદા ગાઇશ, સર્વ પેઢી સમક્ષ વિશ્વાસ પ્રગટ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ે કહ્યું છે, “તમારો સાચો પ્રેમ સદાકાળ અવિચળ છે, અને તમારી વિશ્વસનીયતા આકાશની જેમ સતત રહ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વા દેવ કહે છે, “મેં મારા પસંદ કરેલા સાથે કરાર કર્યો છે; અને મારા સેવક દાઉદને વચન આપ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ારા સંતાનને હું સદા ટકાવી રાખીશ; અને વંશપરંપરાગત તારું રાજ્યાસન સ્થિર રાખ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ણ, હે યહોવા, તમારા ચમત્કારોની સ્તુતિ આકાશો કરશે, અને સંતોની મંડળી તમારી વિશ્વસનીયતા વિષે ગ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કાશમાં કોણ છે એવું જેની તુલના થાય યહોવા સાથે? જનોમાં દેવદૂતોમાં તેના જેવો કોણ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સંતોની સભા દેવથી ડરે છે અને આદર આપે છે. જેઓ તેમની આસપાસ છે તે સર્વ કરતાં, દેવ ભયાવહ અને સન્માનની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સૈન્યોના દેવ યહોવા; તમારા જેવું શકિતશાળી બીજું કોણ છે? તમે સંપૂર્ણ રીતે વિશ્વાસપાત્ર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મુદ્રના ગર્વ પર તમે અધિકાર ચલાવો છો; તમારા શબ્દોચ્ચાર તોફાની ઊછળતાં મોજાઓને શાંત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ે એ છો જેણે રાહાબને હરાવ્યો છે. તમારી શકિતશાળી ભુજે તમારા શત્રુઓને વિખેરી નાખ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કાશો અને પૃથ્વી તમારાં છે, કારણ; તમે જગત તથા તેના સર્વસ્વને સ્થાપન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ઉત્તર તથા દક્ષિણ તમારાથી ઉત્પન્ન થયા છે; તાબોર ને હેમોર્ન તમારા નામે હર્ષનાદ કરે છે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ારો હાથ બળવાન છે, તમારા ભુજમાં પરાક્રમ છે, તમારો જમણો હાથ ઊંચો છે, મહિમાવંત સાર્મથ્યમ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ન્યાયીપણું તથા ન્યાય તમારા રાજ્યાસનનો પાયો છે; તમારું વિશ્વાસપણું અને પ્રેમ સર્વ કૃત્યોમાં પ્રગ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ે યહોવા, ધન્ય છે આનંદદાયક નાદને જાણનાર લોકોને, તેઓ તમારા મુખના પ્રકાશમ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ઓ આખો દિવસ તમારા નામમાં આનંદ માણે છે; અને તમારા ન્યાયીપણાંથી તેઓને ઊંચા કર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ે તેમની અદભૂત શકિત છો. અને તમારી ઇચ્છા પ્રમાણે તેઓની વૃદ્ધિ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ા, યહોવા અમારી ઢાલ છે, અમારો ઇસ્રાએલનો પવિત્ર રાજ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ારા ભકતોને તમે દર્શનમાં કહ્યું, “જે પરાક્રમી છે તેને મેં સહાય કરી છે; અને એક યુવાનને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ાન્ય લોકોમાંથી પસંદ કરીને ઊંચો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ારો સેવક દાઉદ મને મળ્યો છે; મેં તેને મારા પવિત્ર તેલથી અભિષિકત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ારો હાથ તેને ટકાવી રાખશે; અને મારો ભુજ તેને સાર્મથ્ય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નાં શત્રુઓ તેને હરાવીં નહિ શકે. અને દુષ્ટ લોકો તેની પર વિજય પામ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મનાં શત્રુઓને તેમની સમક્ષ હું પાડી નાખીશ; અને હું તેમના દ્વેષીઓનો પણ નાશ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રંતુ મારું વિશ્વાસપણું તથા મારી કૃપા તેમની સાથે ચાલુ રહેશે; ને હું નિરંતર પ્રેમ રાખીશ;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મને માટે પણ હું તેમને મહાન બન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હું તેના હાથ સમુદ્ર પર સ્થાપન કરીશ; અને નદીઓ પર તેનો જમણો હાથ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 મને કહેશે; તમે મારા પિતા છો તમે મારું તારણ કરનાર ખડક છો, તમે મારા દેવ છો જે મને બચ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હું એની સાથે, મારા પ્રથમજનિત પુત્રની જેમ વ્યવહાર કરીશ; અને તેને પૃથ્વી પર સૌથી મહાન બળવાન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મારી કૃપા તેના પર સદા રહેશે, અને મારો વિશ્વાસપાત્ર કરાર સદાકાળ તેની પાસે રહેશ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હું તેમની વંશાવળી સદાને માટે પ્રસ્થાપિત કરીશ. સ્વર્ગના અવિનાશી દિવસો જેમ, તેના શાસનનો અંત આવ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જો તેનાં સંતાનો મારા નિયમોનો ભંગ કરશે, અને મારા હુકમોને નહિ અનુસ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જો તેઓ મારા વિધિઓને તોડશે, અને મારી આજ્ઞાઓ પ્રમાણે નહિ જીવ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ો હું તેમને તેમના પાપોની શિક્ષા સોટીથી કરીશ, અને તેમનાં અન્યાયને ફટકાથી જોઇ લ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રંતુ હું મારી કૃપા તેમની પાસેથી લઇ લઇશ નહિ, અને હું તેમને અવિશ્વાસુ નહિ બન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ના, હું મારા કરારનું ખંડન નહિ કરું, મેં તેમને જે વચન આપ્યું છે તે હું કદાપિ નહિ બદલ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મેં એકવાર તારી પવિત્રતાના સમ ખાધા છે; હું દાઉદ સાથે જૂઠું બોલીશ નહિ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મનાં સંતાન સર્વકાળ ટકશે, અને સૂર્યની જેમ તેમની હકૂમત સર્વદા ટ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તેમનું શાસન મારા વિશ્વાસુ સાક્ષી ચંદ્રની જેમ અચળ ર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8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2026-10-20T09:17:27Z</dcterms:created>
  <dcterms:modified xsi:type="dcterms:W3CDTF">2026-10-20T09:17:27Z</dcterms:modified>
  <dc:title>ગીતશાસ્ત્ર : 89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