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னேகூட இருக்கிற சகோதரரெல்லாரும், கலாத்தியா நாட்டிலுள்ள சபைகளுக்கு எழுதுகிறத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, நம்முடைய கர்த்தராகிய இயேசுகிறிஸ்துவினாலும் உங்களுக்குக் கிருபையும் சமாதானமும் உண்டாவதாக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என்றென்றைக்குமுள்ள சதாகாலங்களிலும் மகிமை உண்டாவதாக ஆமெ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சகோதரரே, என்னால் பிரசங்கிக்கப்பட்ட சுவிசேஷம் மனுஷருடைய யோசனையின்படியானதல்லவென்று உங்களுக்குத் தெரிவி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சகோதரரே, என்னால் பிரசங்கிக்கப்பட்ட சுவிசேஷம் மனுஷருடைய யோசனையின்படியானதல்லவென்று உங்களுக்குத் தெரிவி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ு வருஷம் சென்ற பின்பு, பேதுருவைக் கண்டுகொள்ளும்படி நான் எருசலேமுக்குப் போய், அவனிடத்தில் பதினைந்து நாள் தங்கியிரு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சகோதரனாகிய யாக்கோபைத் தவிர, அப்போஸ்தலரில் வேறொருவரையும் நான் காண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 எழுதுகிற இவைகள் பொய்யல்லவென்று தேவனுக்குமுன்பாக நிச்சயமாய்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சீரியா சிலிசியா நாடுகளின் புறங்களில் வந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யூதேயாதேசத்திலே கிறிஸ்துவுக்குள்ளான சபைகளுக்கு முகமறியாதவனாயிருந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ைப்பற்றி தேவனை மகிமைப்பட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েরিত পৌলের কাছ থেকে শুভেচ্ছা; প্রেরিতহবার জন্য কোন মানুষ বা মানুষের মাধ্যমে আমাকে মনোনীত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নি, বরং যীশু খ্রীষ্ট ও পিতা ঈশ্বর যিনি যীশুকে মৃতদের মধ্য থেকে উত্থাপিত করেছেন তাঁর মাধ্যমে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পদে মনোনীত হ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পৌল এবং অন্য ভাইরা যাঁরা আমার সাথে আছেন, তাঁরা গালাতীয়ারমণ্ডলীদের উদ্দেশ্যে এই চিঠি লিখ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দের পিতা ঈশ্বর ও প্রভু যীশু খ্রীষ্টের অনুগ্রহ, দয়া ও শান্তি তোমাদের প্রতি বর্ত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ীশু আমাদের পাপের জন্য প্রাণ দিয়েছিলেন, যাতে য়ে মন্দ জগতে আমরা বাস করি তার থেকে য়ে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রক্ষা করতে পারেন৷ আমাদের পিতা ঈশ্বর তাই চে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ুগে যুগে ঈশ্বরের মহিমা হোক্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দের দেখে আশ্চর্য হচ্ছি য়ে, যিনি খ্রীষ্টের অনুগ্রহের মাধ্যমে তোমাদের আহ্বান ক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সেই ঈশ্বরের কাছ থেকে কত শীঘ্র সরে গিয়ে এক ভিন্ন সুসমাচারে বিশ্বাস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টা সুসমাচারের কোন ভাষান্তর নয় কিন্তু কিছু লোক তোমাদের বিভ্রান্ত করছে৷ তারা খ্রীষ্টের সুসমাচা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ৃত করতে চা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রা তোমাদের কাছে য়ে সত্য সুসমাচার প্রচার করেছি তার থেকে ভিন্ন কোন সুসমাচার যদি আমাদের কেউ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স্বর্গদূত এসেও প্রচার করে, তবে সে অভিশপ্ত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 আগেও আমরা একথা বলেছি; সেই একই কথা আবার বলছি; তোমরা য়ে সুসমাচার গ্রহণ করেছিলে তদ্ভিন্ন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সুসমাচার যদি কেউ তোমাদের কাছে প্রচার করে তবে এমন ব্যক্তি অভিশপ্ত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াদের কি মনে হয় আমাকে গ্রহণ করার জন্য আমি লোকদের কাছে চেষ্টা চালাচ্ছি? তা নয় বরং একমা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কেই আমি সন্তুষ্ট করতে চাইছি৷ আমি কি মানুষকে খুশী করতে চাইছি? আমি যদি মানুষকে খুশী করতে চাইত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খ্রীষ্টের দাস হতাম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ভাইরা, আমি চাই তোমরা জান য়ে, য়ে সুসমাচার আমি তোমাদের কাছে প্রচার করেছি তা কোন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ানুযাযী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ারণ সেই বার্তা আমি কোন মানুষের কাছ থেকে পাই নি; কোন মানুষ আমাকে তা শেখায় নি, বরং যীশু খ্রীষ্ট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াছে তা প্রকাশ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জন্মাবার আগে থেকেই ঈশ্বর আমাকে বেছে নেন এবং নিজ অনুগ্রহে তাঁর সেবা করার জন্য আমাকে ডাক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ি য়েন অইহুদীদের কাছে তাঁর পুত্রের বিষয় সুসমাচার প্রচার করি সেইজন্য ঈশ্বর তাঁর পুত্রের 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াছে প্রকাশ করতে মনস্থ করলেন৷ ঈশ্বর যখন আমাকে ডাকলেন তখন আমি কোন মানুষের সঙ্গে পরামর্শ করি 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মন কি আমার আগে যাঁরা প্রেরিত হয়েছিলেন তাদের সঙ্গে দেখা করতে আমি জেরুশালেমে যাই নি; কিন্তু ক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লম্ব না করে আমি আরব দেশে চলে গেলাম৷ পরে দম্মেশক শহরে ফিরে গে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রপর তিন বছর বাদে পিতরের সঙ্গে পরিচিত হতে জেরুশালেমে যাই ও পিতরের সঙ্গে আমি পনেরো দিন থাক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খানে আমি প্রভুর ভাই যাকোব ছাড়া আর কোন প্রেরিতকে দেখি ন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 জানেন য়ে, য়েসব কথা আমি লিখছি সেগুলি মিথ্যা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আমি সুরিয়ার ও কিলিকিয়ার অঞ্চলগুলিতে চলে যা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র পূর্বে যিহূদার কোন খ্রীষ্ট মণ্ডলী আমায় ব্যক্তিগতভাবে চিন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া শুধু আমার সম্বন্ধে শুনেছিল, ‘য়ে লোকটি আগে আমাদের নির্য়াতন করত, সে এখন সেই বিশ্বাসের বা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 করছে, যা সে পূর্বে ধ্বংস করতে চেয়েছি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র তারা আমার কারণে ঈশ্বরের প্রশংসা কর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োমরা তো শুনেছ আমি আগে কেমন জীবনযাপন করতাম৷ আমি ইহুদী ধর্মমতাবলম্বী ছিলাম৷ আমি নির্মম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ণ্ডলীকে নির্য়াতন করে তা ধ্বংস করতে চেষ্টা করেছ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হুদী ধর্মচর্চায় সমসামযিক ও আমার সমবয়সী অন্যান্য ইহুদীদের থেকে আমি অনেক এগিয়েছিলাম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পরম্পরাগত রীতিনীতি পালনে আমার যথেষ্ট উদ্যোগ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লাতী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2026-10-22T08:47:52Z</dcterms:created>
  <dcterms:modified xsi:type="dcterms:W3CDTF">2026-10-22T08:47:52Z</dcterms:modified>
  <dc:title>গালাতীয়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