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presProps" Target="presProps.xml"/>
  <Relationship Id="rId47" Type="http://schemas.openxmlformats.org/officeDocument/2006/relationships/viewProps" Target="viewProps.xml"/>
  <Relationship Id="rId4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ஆனூன்: தாவீதின் ஊழியக்காரரைப் பிடித்து, அவர்களுடைய ஒருபக்கத்துத் தாடியைச் சிரைத்து, அவர்களுடைய வஸ்திரங்களை இருப்பிடமட்டும் வைத்துவிட்டு மற்றப்பாதியைக் கத்தரித்துப்போட்டு, அவர்களை அனுப்பிவிட்ட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ஆனூன்: தாவீதின் ஊழியக்காரரைப் பிடித்து, அவர்களுடைய ஒருபக்கத்துத் தாடியைச் சிரைத்து, அவர்களுடைய வஸ்திரங்களை இருப்பிடமட்டும் வைத்துவிட்டு மற்றப்பாதியைக் கத்தரித்துப்போட்டு, அவர்களை அனுப்பிவிட்ட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ு தாவீதுக்கு அறிவிக்கப்பட்டபோது, ராஜா, அந்த மனுஷர் மிகவும் வெட்கப்பட்டபடியினால், அவர்களுக்கு எதிராக ஆட்களை அனுப்பி, உங்கள் தாடி வளருமட்டும் நீங்கள் எரிகோவிலிருந்து, பிற்பாடு வாருங்கள் என்று சொல்லச்சொன்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ு தாவீதுக்கு அறிவிக்கப்பட்டபோது, ராஜா, அந்த மனுஷர் மிகவும் வெட்கப்பட்டபடியினால், அவர்களுக்கு எதிராக ஆட்களை அனுப்பி, உங்கள் தாடி வளருமட்டும் நீங்கள் எரிகோவிலிருந்து, பிற்பாடு வாருங்கள் என்று சொல்லச்சொன்ன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ம்மோன் புத்திரர் தாங்கள் தாவீதுக்கு அருவருப்பானதைக் கண்டபோது, ஸ்தானாபதிகளை அனுப்பி, பெத்ரேகோப் தேசத்துச் சீரியரிலும், சோபாவிலிருக்கிற சீரியரிலும் இருபதினாயிரம் காலாட்களையும், மாக்காதேசத்து ராஜாவினிடத்தில் ஆயிரம்பேரையும், இஷ்தோபிலிருக்கிற பன்னீராயிரம்பேரையும் கூலிப்படையாக அழைப்பித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ம்மோன் புத்திரர் தாங்கள் தாவீதுக்கு அருவருப்பானதைக் கண்டபோது, ஸ்தானாபதிகளை அனுப்பி, பெத்ரேகோப் தேசத்துச் சீரியரிலும், சோபாவிலிருக்கிற சீரியரிலும் இருபதினாயிரம் காலாட்களையும், மாக்காதேசத்து ராஜாவினிடத்தில் ஆயிரம்பேரையும், இஷ்தோபிலிருக்கிற பன்னீராயிரம்பேரையும் கூலிப்படையாக அழைப்பித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ம்மோன் புத்திரர் தாங்கள் தாவீதுக்கு அருவருப்பானதைக் கண்டபோது, ஸ்தானாபதிகளை அனுப்பி, பெத்ரேகோப் தேசத்துச் சீரியரிலும், சோபாவிலிருக்கிற சீரியரிலும் இருபதினாயிரம் காலாட்களையும், மாக்காதேசத்து ராஜாவினிடத்தில் ஆயிரம்பேரையும், இஷ்தோபிலிருக்கிற பன்னீராயிரம்பேரையும் கூலிப்படையாக அழைப்பித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ை தாவீது கேள்விப்பட்டபோது, யோவாபையும் பராக்கிரமசாலிகளாகிய, சமஸ்த இராணுவத்தையும் அனுப்பி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ம்மோன் புத்திரர் புறப்பட்டு, ஒலிமுகவாசலண்டையிலே போர்செய்ய அணிவகுத்து நின்றார்கள்; ஆனாலும் சோபாவிலும் ரேகோபிலுமிருந்துவந்த சீரியரும், இஷ்தோபிலும், மாக்காவிலுமிருந்து வந்த மனுஷரும், வெளியிலே பிரத்தியேகமாயிருந்த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ம்மோன் புத்திரர் புறப்பட்டு, ஒலிமுகவாசலண்டையிலே போர்செய்ய அணிவகுத்து நின்றார்கள்; ஆனாலும் சோபாவிலும் ரேகோபிலுமிருந்துவந்த சீரியரும், இஷ்தோபிலும், மாக்காவிலுமிருந்து வந்த மனுஷரும், வெளியிலே பிரத்தியேகமாயிருந்த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தன்பின்பு அம்மோன் புத்திரரின் ராஜா மரித்துப்போனான்; அவன் குமாரனாகிய ஆனூன் அவன் பட்டத்திற்கு ராஜாவா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வாபோ இராணுவங்களின் படைமுகம் தனக்கு முன்னும் பின்னும் இருக்கிறதைக் காண்கையில், அவன் இஸ்ரவேலிலே தெரிந்துகொள்ளப்பட்ட எல்லா இராணுவங்களிலும் ஒரு பங்கைப் பிரித்தெடுத்து அதைச் சீரியருக்கு எதிராக அணிவகுத்து நிறுத்தி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வாபோ இராணுவங்களின் படைமுகம் தனக்கு முன்னும் பின்னும் இருக்கிறதைக் காண்கையில், அவன் இஸ்ரவேலிலே தெரிந்துகொள்ளப்பட்ட எல்லா இராணுவங்களிலும் ஒரு பங்கைப் பிரித்தெடுத்து அதைச் சீரியருக்கு எதிராக அணிவகுத்து நிறுத்த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ற்ற ஜனத்தை அம்மோன் புத்திரருக்கு எதிராக அணிவகுத்து நிறுத்தும்படி தன் சகோதரனாகிய அபிசாயினிடத்தில் ஒப்புவித்து: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ற்ற ஜனத்தை அம்மோன் புத்திரருக்கு எதிராக அணிவகுத்து நிறுத்தும்படி தன் சகோதரனாகிய அபிசாயினிடத்தில் ஒப்புவித்து: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ீரியர் கைமிஞ்சுகிறதாயிருந்தால் நீ எனக்கு உதவிசெய்யவேண்டும்; அம்மோன் புத்திரர் கைமிஞ்சுகிறதாயிருந்தால் நான் உனக்கு உதவிசெய்ய வருவ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ீரியர் கைமிஞ்சுகிறதாயிருந்தால் நீ எனக்கு உதவிசெய்யவேண்டும்; அம்மோன் புத்திரர் கைமிஞ்சுகிறதாயிருந்தால் நான் உனக்கு உதவிசெய்ய வருவ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ைரியமாயிரு; நம்முடைய ஜனத்திற்காகவும், நம்முடைய தேவனுடைய பட்டணங்களுக்காகவும் சவுரியத்தைக் காட்டுவோம்; கர்த்தர் தமது பார்வைக்கு நலமானதைச் செய்வாராக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ைரியமாயிரு; நம்முடைய ஜனத்திற்காகவும், நம்முடைய தேவனுடைய பட்டணங்களுக்காகவும் சவுரியத்தைக் காட்டுவோம்; கர்த்தர் தமது பார்வைக்கு நலமானதைச் செய்வாராக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ோவாபும் அவனோடிருந்த ஜனமும் சீரியர்மேல் யுத்தம்பண்ணக் கிட்டினார்கள்; அவர்கள் அவனுக்கு முன்பாக முறிந்தோடின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ோவாபும் அவனோடிருந்த ஜனமும் சீரியர்மேல் யுத்தம்பண்ணக் கிட்டினார்கள்; அவர்கள் அவனுக்கு முன்பாக முறிந்தோடின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தன்பின்பு அம்மோன் புத்திரரின் ராஜா மரித்துப்போனான்; அவன் குமாரனாகிய ஆனூன் அவன் பட்டத்திற்கு ராஜாவா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ீரியர் முறிந்தோடுகிறதை அம்மோன் புத்திரர் கண்டபோது, அவர்களும் அபிசாயிக்கு முன்பாக முறிந்தோடிப் பட்டணத்திற்குள் புகுந்தார்கள்; அப்பொழுது யோவாப் அம்மோன் புத்திரரைவிட்டுத் திரும்பி எருசலேமுக்கு வந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ீரியர் முறிந்தோடுகிறதை அம்மோன் புத்திரர் கண்டபோது, அவர்களும் அபிசாயிக்கு முன்பாக முறிந்தோடிப் பட்டணத்திற்குள் புகுந்தார்கள்; அப்பொழுது யோவாப் அம்மோன் புத்திரரைவிட்டுத் திரும்பி எருசலேமுக்கு வந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ீரியர் முறிந்தோடுகிறதை அம்மோன் புத்திரர் கண்டபோது, அவர்களும் அபிசாயிக்கு முன்பாக முறிந்தோடிப் பட்டணத்திற்குள் புகுந்தார்கள்; அப்பொழுது யோவாப் அம்மோன் புத்திரரைவிட்டுத் திரும்பி எருசலேமுக்கு வந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ங்கள் இஸ்ரவேலுக்கு முன்பாக முறிய அடிக்கப்பட்டதைச் சீரியர் கண்டபோது, ஒருமிக்கக் கூடின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ங்கள் இஸ்ரவேலுக்கு முன்பாக முறிய அடிக்கப்பட்டதைச் சீரியர் கண்டபோது, ஒருமிக்கக் கூடி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தாரேசர் நதிக்கு அப்பாலிருந்த சீரியரையும் அழைத்தனுப்பினான்; அவர்கள் ஏலாமுக்கு வந்தார்கள்; ஆதாரேசருடைய படைத்தலைவனாகிய சோபாக் அவர்களுக்கு முன்னாலே செ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தாரேசர் நதிக்கு அப்பாலிருந்த சீரியரையும் அழைத்தனுப்பினான்; அவர்கள் ஏலாமுக்கு வந்தார்கள்; ஆதாரேசருடைய படைத்தலைவனாகிய சோபாக் அவர்களுக்கு முன்னாலே செ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ு தாவீதுக்கு அறிவிக்கப்பட்டபோது, அவன் இஸ்ரவேலையெல்லாம் கூட்டிக்கொண்டு, யோர்தானைக் கடந்து, ஏலாமுக்குப் போனான்; சீரியர் தாவீதுக்கு எதிராக இராணுவங்களை அணிவகுத்து நின்றார்கள்; அவனோடு யுத்தம்பண்ணுகிறபோத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ு தாவீதுக்கு அறிவிக்கப்பட்டபோது, அவன் இஸ்ரவேலையெல்லாம் கூட்டிக்கொண்டு, யோர்தானைக் கடந்து, ஏலாமுக்குப் போனான்; சீரியர் தாவீதுக்கு எதிராக இராணுவங்களை அணிவகுத்து நின்றார்கள்; அவனோடு யுத்தம்பண்ணுகிறபோது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ீரியர் இஸ்ரவேலுக்கு முன்பாக முறிந்தோடினார்கள்; தாவீது சீரியரில் எழுநூறு இரதவீரரையும் நாற்பதினாயிரம் குதிரைவீரரையும் கொன்று, அவர்களுடைய படைத்தலைவனாகிய சோபாகையும் சாகும்படி வெட்டிப்போட்ட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தாவீது: ஆனூனின் தகப்பனாகிய நாகாஸ் எனக்குத் தயவுசெய்ததுபோல, அவன் குமாரனாகிய இவனுக்கு நான் தயைசெய்வேன் என்று சொல்லி, அவன் தகப்பனுக்காக அவனுக்கு ஆறுதல் சொல்ல, தன் ஊழியக்காரரை அனுப்பினான்; தாவீதின் ஊழியக்காரர் அம்மோன் புத்திரரின் தேசத்திலே வந்தபோத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ீரியர் இஸ்ரவேலுக்கு முன்பாக முறிந்தோடினார்கள்; தாவீது சீரியரில் எழுநூறு இரதவீரரையும் நாற்பதினாயிரம் குதிரைவீரரையும் கொன்று, அவர்களுடைய படைத்தலைவனாகிய சோபாகையும் சாகும்படி வெட்டிப்போட்ட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ஆதாரேசரைச் சேவிக்கிற சகல ராஜாக்களும் தாங்கள் இஸ்ரவேலுக்கு முன்பாக முறிய அடிக்கப்பட்டதைக் கண்டு, இஸ்ரவேலரோடே சமாதானம்பண்ணி, அவர்களைச் சேவித்தார்கள். அப்புறம் அம்மோன் புத்திரருக்கு உதவிசெய்ய சீரியர் பயப்பட்ட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ஆதாரேசரைச் சேவிக்கிற சகல ராஜாக்களும் தாங்கள் இஸ்ரவேலுக்கு முன்பாக முறிய அடிக்கப்பட்டதைக் கண்டு, இஸ்ரவேலரோடே சமாதானம்பண்ணி, அவர்களைச் சேவித்தார்கள். அப்புறம் அம்மோன் புத்திரருக்கு உதவிசெய்ய சீரியர் பயப்பட்ட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ஆதாரேசரைச் சேவிக்கிற சகல ராஜாக்களும் தாங்கள் இஸ்ரவேலுக்கு முன்பாக முறிய அடிக்கப்பட்டதைக் கண்டு, இஸ்ரவேலரோடே சமாதானம்பண்ணி, அவர்களைச் சேவித்தார்கள். அப்புறம் அம்மோன் புத்திரருக்கு உதவிசெய்ய சீரியர் பயப்பட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தாவீது: ஆனூனின் தகப்பனாகிய நாகாஸ் எனக்குத் தயவுசெய்ததுபோல, அவன் குமாரனாகிய இவனுக்கு நான் தயைசெய்வேன் என்று சொல்லி, அவன் தகப்பனுக்காக அவனுக்கு ஆறுதல் சொல்ல, தன் ஊழியக்காரரை அனுப்பினான்; தாவீதின் ஊழியக்காரர் அம்மோன் புத்திரரின் தேசத்திலே வந்தபோத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தாவீது: ஆனூனின் தகப்பனாகிய நாகாஸ் எனக்குத் தயவுசெய்ததுபோல, அவன் குமாரனாகிய இவனுக்கு நான் தயைசெய்வேன் என்று சொல்லி, அவன் தகப்பனுக்காக அவனுக்கு ஆறுதல் சொல்ல, தன் ஊழியக்காரரை அனுப்பினான்; தாவீதின் ஊழியக்காரர் அம்மோன் புத்திரரின் தேசத்திலே வந்தபோ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ம்மோன் புத்திரரின் பிரபுக்கள் தங்கள் ஆண்டவனாகிய ஆனூனைப் பார்த்து தாவீது ஆறுதல் சொல்லுகிறவர்களை உம்மிடத்தில் அனுப்பினது, உம்முடைய தகப்பனைக் கனம்பண்ணுகிறதாய் உமக்குத் தோன்றுகிறதோ? இந்தப் பட்டணத்தை ஆராய்ந்து, உளவுபார்த்து அதைக் கவிழ்த்துப்போட அல்லவோ தாவீது தன் ஊழியக்காரரை உம்மிடத்திற்கு அனுப்பினான் என்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ம்மோன் புத்திரரின் பிரபுக்கள் தங்கள் ஆண்டவனாகிய ஆனூனைப் பார்த்து தாவீது ஆறுதல் சொல்லுகிறவர்களை உம்மிடத்தில் அனுப்பினது, உம்முடைய தகப்பனைக் கனம்பண்ணுகிறதாய் உமக்குத் தோன்றுகிறதோ? இந்தப் பட்டணத்தை ஆராய்ந்து, உளவுபார்த்து அதைக் கவிழ்த்துப்போட அல்லவோ தாவீது தன் ஊழியக்காரரை உம்மிடத்திற்கு அனுப்பினான் என்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ம்மோன் புத்திரரின் பிரபுக்கள் தங்கள் ஆண்டவனாகிய ஆனூனைப் பார்த்து தாவீது ஆறுதல் சொல்லுகிறவர்களை உம்மிடத்தில் அனுப்பினது, உம்முடைய தகப்பனைக் கனம்பண்ணுகிறதாய் உமக்குத் தோன்றுகிறதோ? இந்தப் பட்டணத்தை ஆராய்ந்து, உளவுபார்த்து அதைக் கவிழ்த்துப்போட அல்லவோ தாவீது தன் ஊழியக்காரரை உம்மிடத்திற்கு அனுப்பினான் என்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erefore Hanun took David's servants, and shaved off the one half of their beards, and cut of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garments in the middle, even to their buttocks, and sent them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en they told it unto David, he sent to meet them, because the men were greatly ashamed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said, Tarry at Jericho until your beards be grown, and then retu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when the children of Ammon saw that they stank before David, the children of Ammon sent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red the Syrians of Bethrehob and the Syrians of Zoba, twenty thousand footmen, and of king Maaca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thousand men, and of Ishtob twelve thousand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when David heard of it, he sent Joab, and all the host of the mighty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children of Ammon came out, and put the battle in array at the entering in of the gat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Syrians of Zoba, and of Rehob, and Ishtob, and Maacah, were by themselves in the f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 after this, that the king of the children of Ammon died, and Hanun his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en Joab saw that the front of the battle was against him before and behind, he chose of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oice men of Israel, and put them in array against the Syrian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rest of the people he delivered into the hand of Abishai his brother, that he might p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in array against the children of Amm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e said, If the Syrians be too strong for me, then you shall help me: but if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mon be too strong for you, then I will come and help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e of good courage, and let us play the men for our people, and for the cities of our God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do that which seems him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Joab drew nigh, and the people that were with him, unto the battle against the Syrians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fled befor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when the children of Ammon saw that the Syrians were fled, then fled they also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ishai, and entered into the city. So Joab returned from the children of Ammon, and ca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when the Syrians saw that they were smitten before Israel, they gathered themselv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adarezer sent, and brought out the Syrians that were beyond the river: and they ca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lam; and Shobach the captain of the host of Hadarezer went befor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when it was told David, he gathered all Israel together, and passed over Jordan, and ca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lam. And the Syrians set themselves in array against David, and fought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Syrians fled before Israel; and David slew the men of seven hundred chariot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n said David, I will show kindness unto Hanun the son of Nahash, as his father showed kindn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yrians, and forty thousand horsemen, and stroke Shobach the captain of their host, who died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when all the kings that were servants to Hadarezer saw that they were smitten before Isra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made peace with Israel, and served them. So the Syrians feared to help the children of Amm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y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me. And David sent to comfort him by the hand of his servants for his father. And David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s came into the land of the children of Amm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princes of the children of Ammon said unto Hanun their lord, Think you that David do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nour your father, that he has sent comforters unto you? has not David rather sent his servan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you, to search the city, and to spy it out, and to overthrow i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2026-07-18T23:41:51Z</dcterms:created>
  <dcterms:modified xsi:type="dcterms:W3CDTF">2026-07-18T23:41:51Z</dcterms:modified>
  <dc:title>2 சாமுவேல்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