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ன்னை நோக்கி: மனுபுத்திரனே, உன் காலூன்றி நில்; உன்னுடனே பேச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শব্দটি আমায় বলল, “মনুষ্যসন্তান,উঠে দাঁড়াও, আমি তোমার সঙ্গে কথা ব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ে সময় তিনি আমার সঙ্গে কথা বললেন, তখন আত্মা আমাতে প্রবেশ করে আমাকে আমার পায়ে ভর দিয়ে দাঁ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লো, তখন আমি তাঁকে আমার সঙ্গে কথা বলতে শুন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আমায় বললেন, “মনুষ্যসন্তান, আমি তোমাকে ইস্রায়েল পরিবারের কাছে কথা বলতে পাঠাচ্ছি| ঐ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বার আমার বিরুদ্ধাচরণ করেছে| তাদের পূর্বপুরুষরাও আমার বিরুদ্ধাচরণ করেছে| তারা আমার বিরুদ্ধে বহু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করেছে| আর আজও আমার বিরুদ্ধে পাপ করে চ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োমাকে ঐ লোকদের কাছে কথা বলতে পাঠাচ্ছি| ওরা খুব একগুঁযে কঠিন মনা| কিন্তু তুমি অবশ্য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| বলবে, ‘প্রভু, আমাদের সদাপ্রভু এই কথা বলেছ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বিদ্রোহী, কিন্তু তারা তোমার কথা শুনুক বা না শুনুক, তোমাকে অবশ্যই ওদের কাছে ওগুলো বলতে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তারা জানতে পারে যে তাদের মধ্যে এক জন ভাব্বাদী বাস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মনুষ্যসন্তান, ঐসব লোকদের ভয় পেও না| যদি মনে হয় তুমি কাঁটাঝোপ, কাঁটা এবং কাঁকড়া বিছের ষ্ঠ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িরে রয়েছ তাও তারা যা বলে তাতে ভয় পেও না| এটা সত্যি যে তারা তোমার বিরুদ্ধে যাবে এবং তোমায়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েষ্টা করবে| তারা তোমার কাছে কাঁটার মতো মনে হবে| তোমার মনে হবে যেন তুমি কাঁকড়া বিছের মধ্য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| কিন্তু তাদের কথায় ভয় পেও না| তারা বিদ্রোহী| তাদের মুখ দেখে ভয় প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যা বলি তা তুমি অবশ্যই তাদের বলবে| আমি জানি তারা তোমার কথা শুনবে না| তারা তোমার বিরুদ্ধে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ও ছাড়বে না! কারণ তারা বিদ্রোহী বংশ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মনুষ্যসন্তান, আমি যা বলি তা অবশ্যই শোন| ঐ বিদ্রোহীদের মত আমার বিরুদ্ধে উঠো না| তোমার মুখ খো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যে বাক্য দিচ্ছি তা গ্রহণ কর, তারপর তা লোকদের বল| এই বাক্যগুলি ভোজন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খন আমি (যিহিষ্কেল) দেখলাম একটা হাত আমার দিকে এগিয়ে আসছে| সেই হাতে একটা বাক্য লেখা গোটানো পুঁথ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যাতে পড়তে পারি তার জন্য ঐ হাতটি গোটানো পুঁথিটি খুলে ধরল| আমি সামনে এবং পেছনের লেখা দেখ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তে ছিল বিভিন্ন ধরণের দুঃখের গান, দুঃখের গল্প ও সাবধান বাণীসমূহ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2026-10-21T09:38:10Z</dcterms:created>
  <dcterms:modified xsi:type="dcterms:W3CDTF">2026-10-21T09:38:10Z</dcterms:modified>
  <dc:title>যিহিষ্কেল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