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ன் தேவனாகிய கர்த்தர் அவர்களை உனக்கு முன்பாகத்துரத்துகையில், நீ உன் இருதயத்திலே: என் நீதியினிமித்தம் இந்த தேசத்தைச் சுதந்தரித்துக்கொள்ளும்படி கர்த்தர் என்னை அழைத்துவந்தார் என்று சொல்லாயாக; அந்த ஜாதிகளுடைய ஆகாமியத்தினிமித்தமே கர்த்தர் அவர்களை உனக்கு முன்பாகத் துரத்தி விட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நீதியினிமித்தமும் உன் இருதயத்தினுடைய உத்தமத்தினிமித்தமும் நீ அவர்கள் தேசத்தைச் சுதந்தரிக்கும்படி பிரவேசிப்பதில்லை; அந்த ஜாதிகளுடைய ஆகாமியத்தினிமித்தமாகவும், ஆபிரகாம் ஈசாக்கு யாக்கோபு என்னும் உன் பிதாக்களுக்குக் கர்த்தர் ஆணையிட்டுச் சொன்ன வார்த்தையை நிறைவேற்றும்படியாகவும், உன் தேவனாகிய கர்த்தர் அவர்களை உனக்கு முன்பாகத் துரத்திவிட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உன் நீதியினிமித்தம் உன் தேவனாகிய கர்த்தர் உனக்கு அந்த நல்ல தேசத்தைச் சுதந்தரிக்கக்கொடார் என்பதை அறியக்கடவாய்; நீ வணங்காக் கழுத்துள்ள ஜன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வனாந்தரத்தில் உன் தேவனாகிய கர்த்தருக்குக் கடுங்கோபம் உண்டாக்கினதை நினை, அதை மறவாயாக; நீங்கள் எகிப்து தேசத்திலிருந்து புறப்பட்ட நாள் முதல், இவ்விடத்தில் வந்து சேருமட்டும், கர்த்தருக்கு விரோதமாய்க் கலகம்பண்ணின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ஓரேபிலும் நீங்கள் கர்த்தருக்குக் கடுங்கோபம் உண்டாக்கினதினால், கர்த்தர் உங்களை அழிக்கத்தக்கதான உக்கிரங்கொண்ட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ர்த்தர் உங்களோடே பண்ணின உடன்படிக்கைப் பலகைகளாகிய கற்பலகைகளைப் பெற்றுக்கொள்ளும்படி நான் மலையில் ஏறினபோது, நாற்பதுநாள் இரவும் பகலும் மலையில் தங்கி அப்பம் புசியாமலும் தண்ணீர் குடியாமலும் இருந்த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தேவனுடைய விரலினால் எழுதியிருந்த இரண்டு கற்பலகைகளைக் கர்த்தர் என்னிடத்தில் ஒப்புக்கொடுத்தார்; சபை கூடியிருந்த நாளில் கர்த்தர் மலையிலே அக்கினியின் நடுவிலிருந்து உங்களுடனே பேசின வார்த்தைகளின்படியே அவைகளில் எழுதிய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வும் பகலும் நாற்பதுநாள் முடிந்து, கர்த்தர் எனக்கு அந்த உடன்படிக்கையின் இரண்டு கற்பலகைகளைக் கொடுக்கிற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வும் பகலும் நாற்பதுநாள் முடிந்து, கர்த்தர் எனக்கு அந்த உடன்படிக்கையின் இரண்டு கற்பலகைகளைக் கொடுக்கிற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என்னை நோக்கி: நீ எழுந்து, சீக்கிரமாய் இவ்விடம் விட்டு, இறங்கிப்போ; நீ எகிப்திலிருந்து அழைத்துக்கொண்டுவந்த உன் ஜனங்கள் தங்களைக் கெடுத்துக்கொண்டார்கள்; நான் அவர்களுக்கு விதித்த வழியை அவர்கள் சீக்கிரமாக விட்டு விலகி, வார்ப்பிக்கப்பட்ட விக்கிரகத்தைத் தங்களுக்காக உண்டாக்கினார்கள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னும் கர்த்தர் என்னை நோக்கி: இந்த ஜனங்களைப் பார்த்தேன்; அது வணங்காக் கழுத்துள்ள ஜன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நான் அவர்களை அழித்து, அவர்கள் பேரை வானத்தின்கீழ் அற்றுப்போகப்பண்ணும்படி, நீ என்னை விட்டுவிடு; அவர்களைப்பார்க்கிலும் உன்னைப் பலத்ததும் ஜனம் பெருத்ததுமான ஜாதியாக்குவேன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நான் திரும்பி மலையிலிருந்து இறங்கினேன், மலையானது அக்கினி பற்றி எரிந்துகொண்டிருந்தது; உடன்படிக்கையின் இரண்டு பலகைகளும் என் இரண்டு கைகளிலும்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் பார்த்தபோது, நீங்கள் உங்கள் தேவனாகிய கர்த்தருக்கு விரோதமாகப் பாவஞ்செய்து, வார்ப்பிக்கப்பட்ட கன்றுக்குட்டியை உங்களுக்கு உண்டாக்கி, கர்த்தர் உங்களுக்கு விதித்த வழியைச் சீக்கிரமாய் விட்டு விலகினதைக் கண்ட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நான் என் இரண்டு கைகளிலும் இருந்த அந்த இரண்டு பலகைகளையும் ஓங்கி எறிந்து, அவைகளை உங்கள் கண்களுக்கு முன்பாக உடைத்துப்போட்ட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கேள்: நீ இப்பொழுது யோர்தானைக் கடந்து, உன்னிலும் ஜனம் பெருத்ததும் பலத்ததுமான ஜாதிகளைத் துரத்தி, வானத்தையளாவிய மதில் சூழ்ந்த பெரிய பட்டணங்களைப் பிட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ைக் கோபப்படுத்துவதற்கு நீங்கள் அவருடைய சமுகத்தில் பொல்லாப்புச் செய்து நடப்பித்த உங்களுடைய சகல பாவங்கள் நிமித்தமும், நான் கர்த்தருக்கு முன்பாக முன்போலும் இரவும் பகலும் நாற்பதுநாள் விழுந்துகிடந்தேன்; நான் அப்பம் புசிக்கவுமில்லை, தண்ணீர் குடிக்கவ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ாக்கின் புத்திரராகிய பெரியவர்களும் நெடியவர்களுமான ஜனங்களைத் துரத்திவிடப்போகிறாய்: இவர்கள் செய்தியை நீ அறிந்து, ஏனாக் புத்திரருக்கு முன்பாக நிற்பவன் யார் என்று சொல்லப்படுவதை நீ கேட்டிருக்கிறாய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உங்களை அழிக்கும்படி உங்கள்மேல் கொண்டிருந்த கோபத்திற்கும் உக்கிரத்திற்கும் பயந்திருந்தேன்; கர்த்தர் அந்த முறையும் என் மன்றாட்டைக் கேட்ட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 உனக்கு முன்பாகக் கடந்துபோகிறவர் என்பதை இன்று அறியக்கடவாய்; அவர் பட்சிக்கிற அக்கினியைப்போல அவர்களை அழிப்பார்; அவர்களை உனக்கு முன்பாக விழப்பண்ணுவார்; இவ்விதமாய்க் கர்த்தர் உனக்குச் சொன்னபடியே, நீ அவர்களைச் சீக்கிரமாய்த் துரத்தி, அவர்களை அழிப்பாய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ரோன்மேலும் கர்த்தர் மிகவும் கோபங்கொண்டு, அவனை அழிக்கவேண்டுமென்றிருந்தார்; அப்பொழுது ஆரோனுக்காகவும் விண்ணப்பம்பண்ண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் பாவக்கிரியையாகிய அந்தக் கன்றுக்குட்டியை நான் எடுத்து அக்கினியில் எரித்து, அதை நொறுக்கி, தூளாய்ப்போகுமட்டும் அரைத்து, அந்தத் தூளை மலையிலிருந்து ஓடுகிற ஆற்றிலே போட்டுவிட்ட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பேராவிலும், மாசாவிலும், கிப்ரோத் அத்தாவாவிலும் கர்த்தருக்குக் கடுங்கோபம் உண்டாக்கினீ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போய், நான் உங்களுக்குக் கொடுத்த தேசத்தைச் சுதந்தரித்துக்கொள்ளுங்கள் என்று கர்த்தர் காதேஸ்பர்னேயாவிலிருந்து உங்களை அனுப்புகையிலும், நீங்கள் உங்கள் தேவனாகிய கர்த்தரை விசுவாசியாமலும், அவருடைய சத்தத்துக்குச் செவிகொடாமலும், அவருடைய வாக்குக்கு விரோதமாய்க் கலகம்பண்ணின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உங்களை அறிந்த நாள்முதற்கொண்டு, நீங்கள் கர்த்தருக்கு விரோதமாகக் கலகம்பண்ணுகிறவர்களாயிருந்த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் உங்களை அழிப்பேன் என்று சொன்னபடியினால், நான் முன்போல் கர்த்தரின் சமுகத்தில் இரவும் பகலும் நாற்பதுநாள் விழுந்துகிடந்தேன்; அப்பொழுது நான் கர்த்தரை நோக்கிப் பண்ணின விண்ணப்பமாவது: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ாகிய ஆண்டவரே, தேவரீர் உம்முடைய மகத்துவத்தினாலே மீட்டு, பலத்த கையினால் எகிப்திலிருந்து கொண்டுவந்த உமது ஜனத்தையும், உமது சுதந்தரத்தையும் அழிக்காதிருப்பீர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கர்த்தர் அவர்களுக்கு வாக்குத்தத்தம்பண்ணியிருந்த தேசத்தில் அவர்களைப் பிரவேசிக்கப்பண்ணக் கூடாமற்போனபடியினாலும், அவர்களை வெறுத்தபடியினாலும், அவர்களை வனாந்தரத்தில் கொன்றுபோடும்படிக்கே கொண்டுவந்தார் என்று நாங்கள் விட்டுப் புறப்படும்படி நீர் செய்த தேசத்தின் குடிகள் சொல்லாதபடிக்க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ரீர் இந்த ஜனங்களின் முரட்டாட்டத்தையும், இவர்கள் ஆகாமியத்தையும், இவர்கள் பாவத்தையும் பாராமல், உமது தாசராகிய ஆபிரகாம் ஈசாக்கு யாக்கோபு என்பவர்களை நினைத்தருள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கா பலத்தினாலும், ஓங்கிய புயத்தினாலும் புறப்படப்பண்ணின இவர்கள் உமது ஜனமும் உமது சுதந்தரமுமாயிருக்கிறார்களே என்று விண்ணப்பம்பண்ணின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ர் உமது மகா பலத்தினாலும், ஓங்கிய புயத்தினாலும் புறப்படப்பண்ணின இவர்கள் உமது ஜனமும் உமது சுதந்தரமுமாயிருக்கிறார்களே என்று விண்ணப்பம்பண்ண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ನ್ನ ದೇವರಾದ ಕರ್ತನು ಅವರನ್ನು ನಿನ್ನ ಮುಂದೆ ತಳ್ಳಿಹಾಕಿದಾಗ--ನನ್ನ ನೀತಿಯ ನಿಮಿತ್ತ ಈ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ತಂತ್ರಿಸಿಕೊಳ್ಳುವ ಹಾಗೆ ಕರ್ತನು ನನ್ನನ್ನು ಕರಕೊಂಡು ಬಂದಿದ್ದಾನೆಂದು ನಿನ್ನ ಹೃದಯದಲ್ಲಿ ಹೇಳಿಕೊಳ್ಳ ಬಾರದು;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ನಾಂಗಗಳ ಕೆಟ್ಟತನದ ನಿಮಿತ್ತ ಕರ್ತನು ಅವರನ್ನು ನಿನ್ನ ಮುಂದೆ ಹೊರ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ಿನ್ನ ನೀತಿಗೋಸ್ಕರವೂ ನಿನ್ನ ಹೃದಯದ ಯಥಾರ್ಥತೆ ಗೋಸ್ಕರವೂ ನೀನು ಅವರ ದೇಶವನ್ನು ಸ್ವತಂತ್ರಿಸಿ ಕೊಳ್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ುವದಿಲ್ಲ; ಆ ಜನಾಂಗಗಳ ಕೆಟ್ಟತನ ಕ್ಕೋಸ್ಕರವೂ ಕರ್ತನು ನಿನ್ನ ಪಿತೃಗಳಾದ ಅಬ್ರಹಾಮ್‌ ಇಸಾಕ್‌ ಯಾಕೋಬರಿಗೆ ಕೊ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್ನು ಪೂರೈಸುವ ಹಾಗೆಯೂ ನಿನ್ನ ದೇವರಾದ ಕರ್ತನು ಅವರನ್ನು ನಿನ್ನ ಮುಂದೆ ಹೊರಡಿಸ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ುವದರಿಂದ ನಿನ್ನ ನೀತಿಗೋಸ್ಕರ ನಿನ್ನ ದೇವರಾದ ಕರ್ತನು ನಿನಗೆ ಈ ಉತ್ತಮ ದೇಶವನ್ನು ಸ್ವಾಧೀನಪಡಿಸಿಕೊಳ್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ದಿಲ್ಲವೆಂದು ತಿಳಿದುಕೊಳ್ಳಬೇಕು; ನೀನು ಬಗ್ಗದ ಕುತ್ತಿಗೆಯುಳ್ಳ ಜ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ನು ಅರಣ್ಯದಲ್ಲಿ ನಿನ್ನ ದೇವರಾದ ಕರ್ತನಿಗೆ ಕೋಪವನ್ನೆಬ್ಬಿಸಿದ್ದನ್ನು ಜ್ಞಾಪಕಮಾಡು, ಮರೆಯಬೇಡ;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ದಿಂದ ಹೊರಟ ದಿವಸ ಮೊದಲು ಗೊಂಡು ಈ ಸ್ಥಳಕ್ಕೆ ಬರುವ ವರೆಗೆ ಕರ್ತನಿಗೆ ವಿರೋಧ ವಾಗಿ ತಿರುಗಿಬೀಳುತ್ತಿದ್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ೋರೇಬಿನಲ್ಲಿಯೂ ಕರ್ತನಿಗೆ ಕೋಪವನ್ನೆಬ್ಬಿಸಿದಾಗ ಕರ್ತನು ನಿಮ್ಮನ್ನು ನಾಶಮಾಡುವ ಹಾಗೆ ನಿಮ್ಮ ಮೇಲೆ ಸಿಟ್ಟು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 ಕಲ್ಲಿನ ಹಲಗೆಗಳನ್ನು ಅಂದರೆ ಕರ್ತನು ನಿಮ್ಮ ಸಂಗಡ ಮಾಡಿದ ಒಡಂಬಡಿಕೆಯ ಹಲಗೆಗಳನ್ನು ತಕ್ಕೊಳ್ಳುವದಕ್ಕೆ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ದ ಮೇಲೆ ಏರಿದಾಗ ನಾಲ್ವತ್ತು ಹಗಲು ನಾಲ್ವತ್ತು ರಾತ್ರಿ ಬೆಟ್ಟದಲ್ಲ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ರೊಟ್ಟಿ ತಿನ್ನಲಿಲ್ಲ, ನೀರೂ ಕುಡಿಯಲಿಲ್ಲ; ಆಗ ದೇವರ ಬೆರಳಿನಿಂದ ಬರೆದ ಆ ಎರಡು ಕಲ್ಲಿನ ಹಲಗೆ ಗಳನ್ನು ಕರ್ತ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; ಕರ್ತನು ನಿಮ್ಮ ಸಂಗಡ ಬೆಟ್ಟದಲ್ಲಿ ಬೆಂಕಿಯೊಳಗಿಂದ ಸಭಾಕೂಟದ ದಿವಸದಲ್ಲಿ ಆಡಿದ ಮಾತುಗಳ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ಲ್ಲ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ಲ್ವತ್ತು ಹಗಲು ನಾಲ್ವತ್ತು ರಾತ್ರಿಗಳಾದ ಮೇಲೆ ಕರ್ತನು ನನಗೆ ಒಡಂಬಡಿಕೆಯ ಹಲಗೆಗಳಾದ ಆ ಎರಡು ಕಲ್ಲಿನ ಹಲಗೆ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ಕರ್ತನು--ಎದ್ದು ಇಲ್ಲಿಂದ ಬೇಗ ಇಳಿದು ಹೋಗು; ಯಾಕಂದರೆ ನೀನು ಐಗುಪ್ತದೇಶದೊಳಗಿಂದ ಬರ ಮಾಡಿದ ನಿನ್ನ ಜನ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ಟ್ಟುಹೋದರು; ನಾನು ಅವ ರಿಗೆ ಆಜ್ಞಾಪಿಸಿದ ಮಾರ್ಗವನ್ನು ಬಿಟ್ಟು ತಮಗೆ ಎರಕ ಹೊಯ್ದ ವಿಗ್ರಹವನ್ನು ಮಾಡಿಕೊಂಡ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ಕರ್ತನು ನನಗೆ--ನಾನು ಈ ಜನವನ್ನು ನೋಡಿದ್ದೇನೆ; ಇಗೋ, ಇದು ಬಗ್ಗದ ಕುತ್ತಿಗೆಯುಳ್ಳ ಜನ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ನ್ನನ್ನು ಬಿಡು; ಆಗ ಅವರನ್ನು ನಾಶಮಾಡಿ ಅವರ ಹೆಸರನ್ನು ಆಕಾಶದ ಕೆಳಗಿನಿಂದ ಅಳಿಸಿಬಿಟ್ಟು ನಿನ್ನನ್ನು ಅವರಿಗ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ವಾದ ಬಹು ಜನಾಂಗವಾಗ ಮಾಡುವೆ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ನಾನು ತಿರುಗಿಕೊಂಡು ಬೆಟ್ಟದಿಂದ ಇಳಿದೆನು; ಆ ಬೆಟ್ಟವು ಬೆಂಕಿಯಿಂದ ಉರಿಯುತ್ತಿತ್ತು; ಒಡಂಬಡಿ ಕೆಯ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ಲಗೆಗಳು ನನ್ನ ಎರಡು ಕೈಗಳಲ್ಲಿ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ನೋಡಿದಾಗ ಇಗೋ, ನೀವು ನಿಮ್ಮ ದೇವರಾದ ಕರ್ತನಿಗೆ ವಿರೋಧವಾಗಿ ಪಾಪ ಮಾಡಿ ಎರಕ ಹೊಯ್ದ ಕರುವನ್ನು ನಿಮಗೆ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ಡು ಕರ್ತನು ನಿಮಗೆ ಆಜ್ಞಾಪಿಸಿದ್ದ ಮಾರ್ಗವನ್ನು ಬೇಗ ಬಿಟ್ಟುಹೋಗಿದ್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ನಾನು ಆ ಎರಡು ಹಲಗೆಗಳನ್ನು ತಕ್ಕೊಂಡು ನನ್ನ ಎರಡು ಕೈಗಳಿಂದ ಬಿಸಾಡಿ ನಿಮ್ಮ ಕಣ್ಣು ಮುಂದೆ ಒಡೆದು ಹಾಕ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ಇಸ್ರಾಯೇಲೇ, ಕೇಳು; ನೀನು ಹೋಗಿ ನಿನಗಿಂತ ದೊಡ್ಡದಾದ ಬಲಿಷ್ಠ ಜನಾಂಗ ಗಳನ್ನೂ ಆಕಾಶದ ವರೆಗೆ ಭದ್ರಮಾಡಿದ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ಮೇಲೆ ನೀವು ಮಾಡಿದ ಎಲ್ಲಾ ಪಾಪಗಳ ನಿಮಿತ್ತವೂ ನೀವು ಕರ್ತನ ದೃಷ್ಟಿಯಲ್ಲಿ ಕೆಟ್ಟದ್ದನ್ನುಮಾಡಿ ಆ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ಪವನ್ನೆಬ್ಬಿಸಿದ ನಿಮಿತ್ತವೂ ಮುಂಚಿನಂತೆ ನಾಲ್ವತ್ತು ಹಗಲು ನಾಲ್ವತ್ತು ರಾತ್ರಿ ರೊಟ್ಟಿ ತಿನ್ನದೆ, ನೀರು ಕುಡಿಯದ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ಮುಂದೆ ನಾನು ಬಿದ್ದ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ನಾಕ್ಯರ ಮಕ್ಕಳ ಮುಂದೆ ಯಾರು ನಿಲ್ಲುವರು ಎಂದು ನೀನು ಕೇಳಿ ತಿಳುಕೊಂಡಂಥ ಆ ಮಹಾ ಎತ್ತರವಾದ ಜನವಾಗಿರುವ ಅನಾಕ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ಕ್ಕಳನ್ನೂ ಸ್ವತಂತ್ರಿಸಿಕೊಳ್ಳುವದಕ್ಕೆ ಈಹೊತ್ತು ಯೊರ್ದನನ್ನು ದಾಟ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ರ್ತನು ನಿಮ್ಮನ್ನು ನಾಶಮಾಡುವ ಹಾಗೆ ನಿಮ್ಮ ಮೇಲೆ ಮಾಡುವ ಕೋಪ ರೌದ್ರಗಳಿಗೆ ಹೆದರಿದೆನು; ಆ ಕಾಲದಲ್ಲಿಯೂ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ಪ್ರಾರ್ಥನೆ ಯನ್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ೀಗಿರುವದರಿಂದ ನೀನು ಈಹೊತ್ತು ತಿಳಿದುಕೊಳ್ಳತಕ್ಕದ್ದೇನಂದರೆ--ನಿನ್ನ ದೇವ ರಾದ ಕರ್ತನೇ ನಿನ್ನ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ಟಿಹೋಗುತ್ತಾನೆ; ಆತನು ದಹಿಸುವ ಅಗ್ನಿಯಾಗಿ ಅವರನ್ನು ನಾಶಮಾಡು ವನು; ಆತನು ಅವರನ್ನು ನಿನ್ನ ಮುಂದೆ ತಗ್ಗಿಸುವನು;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ಾರ ಅವರನ್ನು ಸ್ವಾಧೀನಪಡಿಸಿಕೊಂಡು ಕರ್ತನು ನಿನಗೆ ಹೇಳಿದ ಹಾಗೆ ಅವರನ್ನು ಬೇಗ ನಾಶ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ರೋನನನ್ನು ನಾಶಮಾಡುವ ಹಾಗೆ ಕರ್ತನು ಅವನ ಮೇಲೆಯೂ ಬಹಳ ಕೋಪ ಗೊಂಡನು. ಆದದರಿಂದ ಆರೋನನಿಗೋಸ್ಕರವೂ ಆ ಸಮ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ರ್ಥನೆಮಾಡ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 ನೀವು ಮಾಡಿದ ಪಾಪವಾಗಿರುವ ಆ ಕರುವನ್ನು ತಕ್ಕೊಂಡು ಬೆಂಕಿಯಲ್ಲಿ ಸುಟ್ಟು ತುಳಿದು ಅದು ಧೂಳಿ ನ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ುಡಿಯಾಗುವ ವರೆಗೆ ಚೆನ್ನಾಗಿ ಅರೆದು ಅದರ ಧೂಳನ್ನು ಬೆಟ್ಟದಿಂದ ಹರಿಯುವ ಹಳ್ಳದಲ್ಲಿ ನಾನು ಹಾಕ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ತಬೇರಾನಲ್ಲಿಯೂ ಮಸ್ಸದಲ್ಲಿಯೂ ಕಿಬ್ರೋತ್‌ ಹತಾವಾದಲ್ಲಿಯೂ ಕರ್ತನಿಗೆ ಕೋಪವನ್ನು ಎಬ್ಬಿಸಿದ ವರಾ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ಕರ್ತನು ನಿಮ್ಮನ್ನು ಕಾದೇಶ್‌ ಬರ್ನೇಯದಿಂದ ಕಳುಹಿಸುವಾಗ--ನೀವು ಹೋಗಿ ನಾನು ನಿಮಗೆ ಕೊಡುವ ದೇಶ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ಮಾಡಿ ಕೊಳ್ಳಿರಿ ಎಂದು ಹೇಳಿದಾಗ ನೀವು ನಿಮ್ಮ ದೇವರಾದ ಕರ್ತನ ಅಪ್ಪಣೆಗೆ ವಿರೋಧವಾಗಿ ತಿರುಗಿಬಿದ್ದು ಆ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ಂಬಲಿಲ್ಲ, ಆತನ ಮಾತನ್ನು ಕೇ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ಾನು ನಿಮ್ಮನ್ನು ತಿಳಿದಂದಿನಿಂದ ನೀವು ಕರ್ತನಿಗೆ ವಿರೋಧವಾಗಿ ತಿರುಗಿಬೀಳುವವರಾಗಿದ್ದ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ಹೀಗಿರಲಾಗಿ ಕರ್ತನು ನಿಮ್ಮನ್ನು ನಾಶಮಾಡು ತ್ತೇನೆಂದು ಹೇಳಿದ್ದರಿಂದ ನಾನು ಮುಂಚೆ ಬಿದ್ದುಕೊಂಡ ಹಾಗೆ ನಾಲ್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ಗಲು ನಾಲ್ವತ್ತು ರಾತ್ರಿ ಕರ್ತನ ಮುಂದೆ ಬಿದ್ದಿ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ನು ಕರ್ತನಿಗೆ ಪ್ರಾರ್ಥನೆ ಮಾಡಿ--ಓ ಕರ್ತನಾದ ದೇವರೇ, ನೀನು ನಿನ್ನ ಮಹತ್ವದಿಂದ ವಿಮೋಚಿಸಿ, ಬಲವಾದ ಕೈ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ೊಳಗಿಂದ ಹೊರಗೆ ಬರಮಾಡಿದ ನಿನ್ನ ಜನ ವನ್ನೂ ನಿನ್ನ ಸ್ವಾಸ್ತ್ಯವನ್ನೂ ನಾಶಮಾ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ಿನ್ನ ದಾಸರಾದ ಅಬ್ರಹಾಮ್‌ ಇಸಾಕ್‌ ಯಾಕೋಬರನ್ನು ಜ್ಞಾಪಕಮಾಡಿಕೋ; ಈ ಜನರ ಕಾಠಿಣ್ಯದ ಮೇಲೆಯೂ ಇಲ್ಲವೆ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ಷ್ಟತ್ವದ ಮೇಲೆಯೂ ಅವರ ಪಾಪದ ಮೇಲೆಯೂ ದೃಷ್ಟಿ ಇ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ನಮ್ಮನ್ನು ಎಲ್ಲಿಂದ ಹೊರಗೆ ಬರಮಾಡಿದಿಯೋ ಆ ದೇಶವು--ಕರ್ತನು ಅವರಿಗೆ ಹೇಳಿದ ದೇಶದಲ್ಲಿ ಅವರನ್ನು ಬರಮಾಡ ಲಾರ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ದ್ದರಿಂದಲೂ ಅವರನ್ನು ಹಗೆಮಾಡಿದ್ದ ರಿಂದಲೂ ಅರಣ್ಯದಲ್ಲಿ ಅವರನ್ನು ಕೊಂದುಹಾಕುವ ಹಾಗೆ ಅವರನ್ನು ಹೊರ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ಿದನೆಂದು ಹೇ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ಾಗ್ಯೂ ನೀನು ನಿನ್ನ ದೊಡ್ಡ ಶಕ್ತಿಯಿಂದಲೂ ಚಾಚಿದ ನಿನ್ನ ಕೈಯಿಂದಲೂ ಹೊರಗೆ ಬರಮಾಡಿದ ನಿನ್ನ ಜನವೂ ಸ್ವಾಸ್ತ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ೇ ಎ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2026-10-21T04:47:16Z</dcterms:created>
  <dcterms:modified xsi:type="dcterms:W3CDTF">2026-10-21T04:47:16Z</dcterms:modified>
  <dc:title>ಧರ್ಮೋಪದೇಶಕಾಂಡ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