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த் தேடுகிற என் ஜனத்துக்குச் சாரோன் ஆட்டுத்தொழுவமாகவும், ஆகோரின் பள்ளத்தாக்கு மாட்டுக்கடையாகவும் இ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த் தேடுகிற என் ஜனத்துக்குச் சாரோன் ஆட்டுத்தொழுவமாகவும், ஆகோரின் பள்ளத்தாக்கு மாட்டுக்கடையாகவும் இ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கர்த்தரை விட்டு, என் பரிசுத்த பர்வதத்தை மறந்து காத் என்னும் தெய்வத்துக்குப் பந்தியை ஆயத்தம்பண்ணி, மேனி என்னும் தெய்வத்துக்குப் பானபலியை நிறையவார்க்கிறவர்களே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கர்த்தரை விட்டு, என் பரிசுத்த பர்வதத்தை மறந்து காத் என்னும் தெய்வத்துக்குப் பந்தியை ஆயத்தம்பண்ணி, மேனி என்னும் தெய்வத்துக்குப் பானபலியை நிறையவார்க்கிறவர்களே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என் ஊழியக்காரர் மனமகிழ்ச்சியினாலே கெம்பீரிப்பார்கள், நீங்களோ மனநோவிலே அலறி, ஆவியின் முறிவினாலே புலம்பு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என் ஊழியக்காரர் மனமகிழ்ச்சியினாலே கெம்பீரிப்பார்கள், நீங்களோ மனநோவிலே அலறி, ஆவியின் முறிவினாலே புலம்பு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ெரிந்துகொண்டவர்களுக்கு நீங்கள் உங்கள் நாமத்தைச் சாபவார்த்தையாகப் பின்வைத்துப்போவீர்கள்; கர்த்தராகிய ஆண்டவர் உன்னைக் கொன்றுபோட்டு, தம்முடைய ஊழியக்காரருக்கு வேறே நாமத்தைத் தர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ெரிந்துகொண்டவர்களுக்கு நீங்கள் உங்கள் நாமத்தைச் சாபவார்த்தையாகப் பின்வைத்துப்போவீர்கள்; கர்த்தராகிய ஆண்டவர் உன்னைக் கொன்றுபோட்டு, தம்முடைய ஊழியக்காரருக்கு வேறே நாமத்தைத் தர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ைக்குறித்து விசாரித்துக்கேளாதிருந்தவர்களாலே தேடப்பட்டேன்; என்னைத் தேடாதிருந்தவர்களாலே கண்டறியப்பட்டேன்; என்னுடைய நாமம் விளங்காதிருந்த ஜாதியை நோக்கி: இதோ, இங்கே இருக்கிறேன்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ைக்குறித்து விசாரித்துக்கேளாதிருந்தவர்களாலே தேடப்பட்டேன்; என்னைத் தேடாதிருந்தவர்களாலே கண்டறியப்பட்டேன்; என்னுடைய நாமம் விளங்காதிருந்த ஜாதியை நோக்கி: இதோ, இங்கே இருக்கிறேன்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ுதிய வானத்தையும் புதிய பூமியையும் சிருஷ்டிக்கிறேன்; முந்தினவைகள் இனி நினைக்கப்படுவதுமில்லை, மனதிலே தோன்றுவ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ுதிய வானத்தையும் புதிய பூமியையும் சிருஷ்டிக்கிறேன்; முந்தினவைகள் இனி நினைக்கப்படுவதுமில்லை, மனதிலே தோன்றுவ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மல்லாத வழியிலே தங்கள் நினைவுகளின்படி நடக்கிற முரட்டாட்டமான ஜனத்தண்டைக்கு நான் முழுதும் என் கைகளை நீட்ட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மல்லாத வழியிலே தங்கள் நினைவுகளின்படி நடக்கிற முரட்டாட்டமான ஜனத்தண்டைக்கு நான் முழுதும் என் கைகளை நீட்ட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னங்கள் என் சந்நிதியிலே நித்தம் எனக்குக் கோபமுண்டாக்கி, தோட்டங்களிலே பலியிட்டு, செங்கற்களின்மேல் தூபங்காட்ட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னங்கள் என் சந்நிதியிலே நித்தம் எனக்குக் கோபமுண்டாக்கி, தோட்டங்களிலே பலியிட்டு, செங்கற்களின்மேல் தூபங்காட்ட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ிருஷ்டிக்கிறதினாலே நீங்கள் என்றென்றைக்கும் மகிழ்ந்து களிகூர்ந்திருங்கள்; இதோ, எருசலேமைக் களிகூருதலாகவும், அதின் ஜனத்தை மகிழ்ச்சியாகவும் சிருஷ்டி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ிருஷ்டிக்கிறதினாலே நீங்கள் என்றென்றைக்கும் மகிழ்ந்து களிகூர்ந்திருங்கள்; இதோ, எருசலேமைக் களிகூருதலாகவும், அதின் ஜனத்தை மகிழ்ச்சியாகவும் சிருஷ்டி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ருசலேமின்மேல் களிகூர்ந்து, என் ஜனத்தின்மேல் மகிழ்ச்சியாயிருப்பேன்; அழுகையின் சத்தமும், கூக்குரலின் சத்தமும் அதில் இனிக் கேட்கப்படுவ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ருசலேமின்மேல் களிகூர்ந்து, என் ஜனத்தின்மேல் மகிழ்ச்சியாயிருப்பேன்; அழுகையின் சத்தமும், கூக்குரலின் சத்தமும் அதில் இனிக் கேட்கப்படுவ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டுகளைக் கட்டி, அவைகளில் குடியிருப்பார்கள், திராட்சத் தோட்டங்களை நாட்டி, அவைகளின் கனியைப் புச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ருதாவாக உழைப்பதில்லை, அவர்கள் துன்பமுண்டாகப் பிள்ளைகளைப் பெறுவதுமில்லை; அவர்களும், அவர்களோடேகூட அவர்கள் சந்தானமும் கர்த்தராலே ஆசீர்வதிக்கப்பட்ட சந்ததியாயிரு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ருதாவாக உழைப்பதில்லை, அவர்கள் துன்பமுண்டாகப் பிள்ளைகளைப் பெறுவதுமில்லை; அவர்களும், அவர்களோடேகூட அவர்கள் சந்தானமும் கர்த்தராலே ஆசீர்வதிக்கப்பட்ட சந்ததியாயிரு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ூப்பிடுகிறதற்குமுன்னே நான் மறுஉத்தரவுகொடுப்பேன்; அவர்கள் பேசும்போதே நான் கேட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ூப்பிடுகிறதற்குமுன்னே நான் மறுஉத்தரவுகொடுப்பேன்; அவர்கள் பேசும்போதே நான் கேட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ஓனாயும் ஆட்டுக்குட்டியும் ஒருமித்து மேயும்; சிங்கம் மாட்டைப்போல வைக்கோலைத் தின்னும்; புழுதி சர்ப்பத்துக்கு இரையாகும்; என் பரிசுத்த பர்வதமெங்கும் அவைகள் தீங்குசெய்வதுமில்லை, கேடுண்டாக்குவதுமில்லையெ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ஓனாயும் ஆட்டுக்குட்டியும் ஒருமித்து மேயும்; சிங்கம் மாட்டைப்போல வைக்கோலைத் தின்னும்; புழுதி சர்ப்பத்துக்கு இரையாகும்; என் பரிசுத்த பர்வதமெங்கும் அவைகள் தீங்குசெய்வதுமில்லை, கேடுண்டாக்குவதுமில்லையெ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ஓனாயும் ஆட்டுக்குட்டியும் ஒருமித்து மேயும்; சிங்கம் மாட்டைப்போல வைக்கோலைத் தின்னும்; புழுதி சர்ப்பத்துக்கு இரையாகும்; என் பரிசுத்த பர்வதமெங்கும் அவைகள் தீங்குசெய்வதுமில்லை, கேடுண்டாக்குவதுமில்லையெ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ேதக்குழிகளண்டையில் உட்கார்ந்து, பாழான ஸ்தலங்களில் இராத்தங்கி, பன்றியிறைச்சியைத் தின்று, தங்கள் பாத்திரங்களில் அருவருப்பானவைகளின் ஆணத்தை வைத்திருந்து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ேதக்குழிகளண்டையில் உட்கார்ந்து, பாழான ஸ்தலங்களில் இராத்தங்கி, பன்றியிறைச்சியைத் தின்று, தங்கள் பாத்திரங்களில் அருவருப்பானவைகளின் ஆணத்தை வைத்திருந்து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மட்டிலிரு, என் சமீபத்தில் வராதே, உன்னைப்பார்க்கிலும் நான் பரிசுத்தன் என்று சொல்லுகிறார்கள்; இவர்கள் என் கோபத்தாலாகிய புகையும், நாள்முழுதும் எரிகிற அக்கினியுமாயிரு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மட்டிலிரு, என் சமீபத்தில் வராதே, உன்னைப்பார்க்கிலும் நான் பரிசுத்தன் என்று சொல்லுகிறார்கள்; இவர்கள் என் கோபத்தாலாகிய புகையும், நாள்முழுதும் எரிகிற அக்கினியுமாயிரு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து எனக்கு முன்பாக எழுதியிருக்கிறது; நான் மவுனமாயிராமல் சரிக்குச் சரிக்கட்ட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து எனக்கு முன்பாக எழுதியிருக்கிறது; நான் மவுனமாயிராமல் சரிக்குச் சரிக்கட்ட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ிலிருந்து ஒரு வித்தையும், யூதாவிலிருந்து என் மலைகளைச் சுதந்தரிப்பவரையும் எழும்பப்பண்ணுவேன்; நான் தெரிந்துகொண்டவர்கள் அதைச் சுதந்தரித்துக்கொண்டு, என் ஊழியக்காரர் அங்கே வாசம்பண்ண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ிலிருந்து ஒரு வித்தையும், யூதாவிலிருந்து என் மலைகளைச் சுதந்தரிப்பவரையும் எழும்பப்பண்ணுவேன்; நான் தெரிந்துகொண்டவர்கள் அதைச் சுதந்தரித்துக்கொண்டு, என் ஊழியக்காரர் அங்கே வாசம்பண்ண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െ അന്വേഷിച്ചിട്ടുള്ള എന്റെ ജനത്തിന്നായി ശാരോൻ ആടുകൾക്കു മേച്ചൽപുറവും ആഖോർ‍താഴ്വ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്നുകാലികൾക്കു കിടപ്പിടവ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യഹോവയെ ഉപേക്ഷിക്കയും എന്റെ വിശുദ്ധപർ‍വ്വതത്തെ മറക്കയും ഗദ് ദേവന്നു ഒരു മേശ ഒരു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നിദേവിക്കു വീഞ്ഞു കലർ‍ത്തി നിറെച്ചുവെക്കയും ചെയ്യുന്നവര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വിളിച്ചപ്പോൾ നിങ്ങൾ ഉത്തരം പറയാതെയും ഞാൻ അരുളിച്ചെയ്തപ്പോൾ കേൾക്കാതെയും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ിഷ്ടമായുള്ളതു പ്രവർ‍ത്തിച്ചു എനിക്കു പ്രസാദമല്ലാത്തതു തിരഞ്ഞെടുത്തതുകൊണ്ടു ഞാൻ നിങ്ങളെ വാള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ിച്ചുകൊടുക്കും; നിങ്ങൾ എല്ലാവരും കുലെക്കു കുനിയ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യഹോവയായ കർ‍ത്താവു ഇപ്രകാരം അരുളിച്ചെയ്യുന്നു: ഇതാ, എന്റെ ദാസന്മാർ‍ ഭക്ഷ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 വിശന്നിരിക്കും; എന്റെ ദാസന്മാർ‍ പാനംചെയ്യും; നിങ്ങളോ ദാഹിച്ചിരിക്കും; എന്റെ ദാസ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ോഷിക്കും; നിങ്ങളോ ലജ്ജ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റെ ദാസന്മാർ‍ ഹൃദയാനന്ദംകൊണ്ടു ഘോഷിക്കും; നിങ്ങളോ മനോവ്യസനംകൊണ്ടു നിലവിളിച്ചു മനോവ്യഥ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യ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ളുടെ പേർ‍ നിങ്ങൾ എന്റെ വൃതന്മാർ‍ക്കു ഒരു ശാപവാക്കായി വെച്ചേച്ചുപോകും; യഹോവയായ കർ‍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കൊന്നുകളയും; തന്റെ ദാസന്മാർ‍ക്കു അവൻ വേറൊരു പേർ‍ വിള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ുമ്പിലത്തെ കഷ്ടങ്ങൾ മറന്നുപോകയും അവ എന്റെ കണ്ണിന്നു മറഞ്ഞിരിക്കയും ചെയ്കകൊണ്ടു ഭൂമ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െത്താൻ അനുഗ്രഹിക്കുന്നവൻ സത്യദൈവത്താൽ തന്നെത്താൻ അനുഗ്രഹിക്കും; ഭൂമിയിൽ സത്യം ചെയ്യുന്ന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ത്യദൈവത്തെച്ചൊല്ലി സത്യ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െ ആഗ്രഹിക്കാത്തവർ‍ എന്നെ അന്വേഷിപ്പാൻ ഇടയായി; എന്നെ അന്വേഷിക്കാത്തവർ‍ക്കു എന്നെ കണ്ടെത്ത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ഗതി വന്നു; എന്റെ നാമം വിളിച്ചപേക്ഷിക്കാത്ത ജാതിയോടു: ഇതാ ഞാൻ‍, ഇതാ ഞാൻ എന്നു ഞാ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താ, ഞാൻ പുതിയ ആകാശവും പുതിയ ഭൂമിയും സൃഷ്ടിക്കുന്നു; മുമ്പിലത്തെവ ആരും ഓർ‍ക്കുകയില്ല; ആര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ിൽ വര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്വന്ത വിചാരങ്ങളെ അനുസരിച്ചു ആകാത്ത വഴിയിൽ നടക്കുന്ന മത്സരമുള്ള ജനത്തിങ്കലേക്കു ഞാൻ ഇടവിടാതെ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ട്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‍ എന്റെ മുഖത്തു നോക്കി എല്ലായ്പോഴും എന്നോ കോപിപ്പിക്കുന്നോരു ജനമായി തോട്ട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ികഴിക്കയും ഇഷ്ടികമേൽ ധൂപം കാണ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സൃഷ്ടിക്കുന്നതിനെക്കുറിച്ചു നിങ്ങൾ സന്തോഷിച്ചു എന്നേക്കും ഘോഷിച്ചുല്ലസിപ്പിൻ‍; ഇതാ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നെ ഉല്ലാസപ്രദമായും അതിലെ ജനത്തെ ആനന്ദപ്രദമായും സൃഷ്ട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യെരൂശലേമിനെക്കുറിച്ചു സന്തോഷിക്കയും എന്റെ ജനത്തെക്കുറിച്ചു ആനന്ദിക്കയും ചെയ്യും; കരച്ച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യും എനി അതിൽ കേൾ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കുറെ ദിവസം മാത്രം ജീവിക്കുന്ന കുട്ടിയും ആയുസ്സു തികയാത്ത വൃദ്ധനും അവിടെ ഇനി ഉണ്ടാകയില്ല; ബാല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ൂറു വയസ്സു പ്രായമുള്ളവനായി മരിക്കും; പാപിയോ നൂറു വയസ്സുള്ളവനായിരുന്നാലും ശപിക്കപ്പെട്ടവൻ എ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ർ‍ വീടുകളെ പണിതു പാർ‍ക്കും; അവർ‍ മുന്തിരിത്തോട്ടങ്ങളെ ഉണ്ടാക്കി അവയിലെ ഫലം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ർ‍ പണിക, മറ്റൊരുത്തൻ പാർ‍ക്ക എന്നു വരികയില്ല; അവർ‍ നടുക, മറ്റൊരുത്തൻ തിന്നുക എന്നും വരി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ജനത്തിന്റെ ആയുസ്സു വൃക്ഷത്തിന്റെ ആയുസ്സുപോലെ ആകും; എന്റെ വൃതന്മാർ‍ തന്നേ തങ്ങളുടെ അദ്ധ്വാനഫ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ർ‍ വൃഥാ അദ്ധ്വാനിക്കയില്ല; ആപത്തിന്നായിട്ടു പ്രസവിക്കയുമില്ല; അവർ‍ യഹോവ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്രഹിക്കപ്പെട്ടവരുടെ സന്തതിയല്ലോ; അവരുടെ സന്താനം അവരോടുകൂട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ർ‍ വിളിക്കുന്നതിന്നുമുമ്പെ ഞാൻ ഉത്തരം അരുളും; അവർ‍ സംസാരിച്ചുകൊണ്ടിരിക്കുമ്പോൾ തന്നേ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ചെന്നായും കുഞ്ഞാടും ഒരുമിച്ചു മേയും; സിംഹം കാള എന്നപോലെ വൈക്കോൽ തിന്നും; സർ‍പ്പത്തിന്നു പൊ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ഹാരമായിരിക്കും; എന്റെ വിശുദ്ധപർ‍വ്വതത്തിൽ എങ്ങും ഒരു ദോഷമോ നാശമോ ആരും ചെയ്കയില്ല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ല്ലറകളിൽ കുത്തിയിരിക്കയും ഗുഹകളിൽ രാപാർ‍ക്കയും പന്നിയിറച്ചി തിന്നുകയും പാത്രങ്ങളിൽ അറെപ്പായ ചാ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െക്കയും മാറി നിൽക്ക; ഇങ്ങോട്ടു അടുക്ക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നിന്നെക്കാൾ ശുദ്ധൻ എന്നു പറകയും ചെയ്യുന്നു; അവർ‍ എന്റെ മൂക്കിൽ പുകയും ഇടവിടാതെ കത്തുന്ന തീ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 എന്റെ മുമ്പാകെ എഴുതിവെച്ചിരിക്കുന്നു; ഞാൻ പകരം വീട്ടിയല്ലാതെ അടങ്ങിയിരിക്കയില്ല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ർ‍വ്വിടത്തിലേക്കു തന്നേ ഞാൻ പകരം വീ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ളുടെ അകൃത്യങ്ങൾക്കും മലകളിന്മേൽ ധൂപം കാട്ടുകയും കുന്നുകളിന്മേൽ എന്നെ ദുഷ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ട്ടുള്ള നിങ്ങളുടെ പിതാക്കന്മാരുടെ അകൃത്യങ്ങൾക്കും കൂടെ പകരം വീട്ടും; ഞാൻ ആദ്യം അവരുടെ പ്രതിഫ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മാർ‍വ്വിടത്തിലേക്കു അളന്നുകൊടുക്കു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 ഇപ്രകാരം അരുളിച്ചെയ്യുന്നു: മുന്തിരിക്കുലയിൽ പുതുവീഞ്ഞു കണ്ടിട്ടു; നശിപ്പിക്ക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നുഗ്രഹം അതിൽ ഉണ്ടു എന്നു പറയുന്നതുപോലെ ഞാൻ എന്റെ ദാസന്മാർ‍നിമിത്തം പ്രവർ‍ത്തിക്കും; എല്ലാ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യാക്കോബിൽ നിന്നു ഒരു സന്തതിയെയും യെഹൂദയിൽ നിന്നു എന്റെ പർ‍വ്വതങ്ങൾക്കു ഒരു അവകാശി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ഭവിപ്പിക്കും; എന്റെ വൃതന്മാർ‍ അതിനെ കൈവശമാക്കുകയും എന്റെ ദാസന്മാർ‍ അവിടെ വസ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2026-10-20T01:23:22Z</dcterms:created>
  <dcterms:modified xsi:type="dcterms:W3CDTF">2026-10-20T01:23:22Z</dcterms:modified>
  <dc:title>യെശയ്യാവ്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