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பின்னே போ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ிந்தேன்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ம் என் பின்னே சில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னே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ஷ்டம் என் இன்பம் நஷ்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லாபம்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 மீட்பர் பாதை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 செல்வேன்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யேசு என் ஆசை சீயோ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ஞ்சை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ேசரின் சித்தம் செய்வதெ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ை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செல்வேன் நான் வேகம் வெ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ிரீடம்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கேட்கும் ஓர் ஓசை வா எ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ந்தை – பின்னோக்க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ோக்கேன் நான் (3)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2026-10-23T22:15:41Z</dcterms:created>
  <dcterms:modified xsi:type="dcterms:W3CDTF">2026-10-23T22:15:41Z</dcterms:modified>
  <dc:title>துதிப் பாடல்கள் : 504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