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ஜனத்தின் ஸ்திரீகளை அவர்களுடைய செளக்கியமான வீடுகளிலிருந்து துரத்திவிட்டீர்கள்; அவர்களுடைய குழந்தைகளுக்கு இருந்த என் அலங்காரத்தை என்றைக்கும் இல்லாதபடிக்குப் பறித்துக்கொண்ட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ஜனத்தின் ஸ்திரீகளை அவர்களுடைய செளக்கியமான வீடுகளிலிருந்து துரத்திவிட்டீர்கள்; அவர்களுடைய குழந்தைகளுக்கு இருந்த என் அலங்காரத்தை என்றைக்கும் இல்லாதபடிக்குப் பறித்துக்கொண்ட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ழுந்திருந்து போங்கள்; இது நீங்கள் இளைப்பாறும் இடம் அல்ல, இது தீட்டுப்பட்டது, இது உங்களை நாசப்படுத்தும், அந்த நாசம் மிகவும் கொடியத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ழுந்திருந்து போங்கள்; இது நீங்கள் இளைப்பாறும் இடம் அல்ல, இது தீட்டுப்பட்டது, இது உங்களை நாசப்படுத்தும், அந்த நாசம் மிகவும் கொடியத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ம்போகிற போக்கின்படிபோய், அபத்தமானதை உரைக்கிற ஒருவன், திராட்சரசத்தையும் மதுபானத்தையுங்குறித்து நான் உனக்குப் பிரசங்கிப்பேனென்றால், அவனே ஜனத்திற்கு ஏற்ற பிரசங்கியாயிருப்ப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ம்போகிற போக்கின்படிபோய், அபத்தமானதை உரைக்கிற ஒருவன், திராட்சரசத்தையும் மதுபானத்தையுங்குறித்து நான் உனக்குப் பிரசங்கிப்பேனென்றால், அவனே ஜனத்திற்கு ஏற்ற பிரசங்கியாயிருப்ப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ின் ஜனங்களே, உங்களெல்லாரையும் நான் நிச்சயமாய்க் கூட்டுவேன், இஸ்ரவேலில் மீதியானவர்களை நிச்சயமாய்ச் சேர்ப்பேன்; போஸ்றாவின் ஆடுகளைப்போல் அவர்களை ஏகக்கூட்டமாக்குவேன், தன் தொழுவத்துக்குள்ளே சேர்ந்த மந்தைக்குச் சமானமாய் ஜனத்திரளினாலே இரைச்சல் உண்ட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ின் ஜனங்களே, உங்களெல்லாரையும் நான் நிச்சயமாய்க் கூட்டுவேன், இஸ்ரவேலில் மீதியானவர்களை நிச்சயமாய்ச் சேர்ப்பேன்; போஸ்றாவின் ஆடுகளைப்போல் அவர்களை ஏகக்கூட்டமாக்குவேன், தன் தொழுவத்துக்குள்ளே சேர்ந்த மந்தைக்குச் சமானமாய் ஜனத்திரளினாலே இரைச்சல் உண்ட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ின் ஜனங்களே, உங்களெல்லாரையும் நான் நிச்சயமாய்க் கூட்டுவேன், இஸ்ரவேலில் மீதியானவர்களை நிச்சயமாய்ச் சேர்ப்பேன்; போஸ்றாவின் ஆடுகளைப்போல் அவர்களை ஏகக்கூட்டமாக்குவேன், தன் தொழுவத்துக்குள்ளே சேர்ந்த மந்தைக்குச் சமானமாய் ஜனத்திரளினாலே இரைச்சல் உண்ட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டைகளை நீக்கிப்போடுகிறவர் அவர்களுக்கு முன்பாக நடந்துபோகிறார்; அவர்கள் தடைகளை நீக்கி, வாசலால் உட்பிரவேசித்துக் கடந்துபோவார்கள்; அவர்கள் ராஜா அவர்களுக்கு முன்பாகப் போவார், கர்த்தர் அவர்கள் முன்னணியில் நடந்துபோ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டைகளை நீக்கிப்போடுகிறவர் அவர்களுக்கு முன்பாக நடந்துபோகிறார்; அவர்கள் தடைகளை நீக்கி, வாசலால் உட்பிரவேசித்துக் கடந்துபோவார்கள்; அவர்கள் ராஜா அவர்களுக்கு முன்பாகப் போவார், கர்த்தர் அவர்கள் முன்னணியில் நடந்துபோ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ிரமத்தை யோசித்து, தங்கள் படுக்கைகளின்மேல் பொல்லாப்புசெய்ய எத்தனம்பண்ணித் தங்கள் கையில் வல்லமை இருக்கிறபடியினால், விடியற்காலமாகிறபோது அதை நடப்பித்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ிரமத்தை யோசித்து, தங்கள் படுக்கைகளின்மேல் பொல்லாப்புசெய்ய எத்தனம்பண்ணித் தங்கள் கையில் வல்லமை இருக்கிறபடியினால், விடியற்காலமாகிறபோது அதை நடப்பித்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யல்களை இச்சித்துப் பறித்துக்கொண்டு, வீடுகளை இச்சித்து எடுத்துக்கொண்டு, புருஷனையும் அவன் வீட்டையும் மனுஷனையும் அவன் சுதந்தரத்தையும் ஒடுக்குகிறவர்களுக்கு ஐயோ!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யல்களை இச்சித்துப் பறித்துக்கொண்டு, வீடுகளை இச்சித்து எடுத்துக்கொண்டு, புருஷனையும் அவன் வீட்டையும் மனுஷனையும் அவன் சுதந்தரத்தையும் ஒடுக்குகிறவர்களுக்கு ஐயோ!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்: நான் இந்த வம்சத்தாருக்கு விரோதமாய்த் தீமையை வருவிக்க நினைக்கிறேன்; அதினின்று நீங்கள் கழுத்தை நீக்கமாட்டீர்கள்; நீங்கள் மேட்டிமையாய் நடப்பதில்லை; அது தீமையான கால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்: நான் இந்த வம்சத்தாருக்கு விரோதமாய்த் தீமையை வருவிக்க நினைக்கிறேன்; அதினின்று நீங்கள் கழுத்தை நீக்கமாட்டீர்கள்; நீங்கள் மேட்டிமையாய் நடப்பதில்லை; அது தீமையான கால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் உங்கள்பேரில் ஒப்புச்சொல்லி, நாம் முற்றிலும் பாழானோம்; நமது ஜனத்தின் சுதந்தரத்தை மாற்றிப்போட்டார்; என்னமாய் அதை என்னைவிட்டு நீக்கிப்போட்டார்! நமது வயல்களைப் பிடுங்கிப் பகிர்ந்துகொடுத்தாரே என்று துயரமான புலம்பலாய்ப் புலம்ப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் உங்கள்பேரில் ஒப்புச்சொல்லி, நாம் முற்றிலும் பாழானோம்; நமது ஜனத்தின் சுதந்தரத்தை மாற்றிப்போட்டார்; என்னமாய் அதை என்னைவிட்டு நீக்கிப்போட்டார்! நமது வயல்களைப் பிடுங்கிப் பகிர்ந்துகொடுத்தாரே என்று துயரமான புலம்பலாய்ப் புலம்ப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் உங்கள்பேரில் ஒப்புச்சொல்லி, நாம் முற்றிலும் பாழானோம்; நமது ஜனத்தின் சுதந்தரத்தை மாற்றிப்போட்டார்; என்னமாய் அதை என்னைவிட்டு நீக்கிப்போட்டார்! நமது வயல்களைப் பிடுங்கிப் பகிர்ந்துகொடுத்தாரே என்று துயரமான புலம்பலாய்ப் புலம்ப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சபையில் சுதந்தரவீதங்களை அளந்துகொடுக்கிறவர்கள் உனக்கு இல்லாதிருப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ீர்க்கதரிசனஞ் சொல்லாதிருப்பீர்களாக என்றார்கள்; அவர்கள் தீர்க்கதரிசனஞ் சொல்லுவார்கள், இந்தப்பிரகாரமாய் அவர்கள் தீர்க்கதரிசனஞ் சொல்லாவிட்டால் நிந்தை நீங்காத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ு வம்சம் என்று பேர்பெற்றவர்களே கர்த்தரின் ஆவி குறுகியிருக்கிறதோ? அவருடைய கிரியைகள் இவைகள்தானோ? செம்மையாய் நடக்கிறவனுக்கு என் வார்த்தைகள் நன்மை செய்யாத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ு வம்சம் என்று பேர்பெற்றவர்களே கர்த்தரின் ஆவி குறுகியிருக்கிறதோ? அவருடைய கிரியைகள் இவைகள்தானோ? செம்மையாய் நடக்கிறவனுக்கு என் வார்த்தைகள் நன்மை செய்யாத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ஜனங்கள் பூர்வமுதல் சத்துருவைப்போல் எழும்பினார்கள். யுத்தத்திலிருந்து திரும்பிவந்து வழியில் அஞ்சாமல் கடந்துபோகிறவர்களுடைய மேலங்கியையும் வஸ்திரத்தையும் உரிந்துகொண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ஜனங்கள் பூர்வமுதல் சத்துருவைப்போல் எழும்பினார்கள். யுத்தத்திலிருந்து திரும்பிவந்து வழியில் அஞ்சாமல் கடந்துபோகிறவர்களுடைய மேலங்கியையும் வஸ்திரத்தையும் உரிந்துகொ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मेरी प्रजा की स्त्रियों को तुम उनके सुखधामों से निकाल देते हो; और उनके नन्हें बच्चोंसे तुम म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ी हुई उत्तम वस्तुएं सर्वदा के लिये छीन लेते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ठो, चले जाओ! क्योंकि यह तुम्हारा विश्राम स्थान नहीं है; इसका कारण वह अशुद्धता है जो कठिन दु: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ाथ तुम्हारा नाश कर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यदि कोई झूठी आत्मा में चलता हुए झूठी और व्यर्थ बातें कहे और कहे कि मैं तुम्हें नित्य दाखमधु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दिरा के लिये प्रचार सुनाता रहूंगा, तो वही इन लोगों का भविष्यद्वक्ता ठहर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हे याकूब, मैं निश्चय तुम सभों को इकट्ठा करूंगा; मैं इस्राएल के बचे हुओं को निश्चय इकट्ठा करू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बोस्रा की भेड़-बकरियों की नाईं एक संग रखूंगा। उस झुण्ड की नाईं जो अच्छी चराई में हो, वे मनुष्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बहुतायत के मारे कोलाहल मच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नके आगे आगे बाड़े का तोड़ने वाला गया है, इसलिये वे भी उसे तोड़ रहे हैं, और फाटक से हो कर निक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 रहे हैं; उनका राजा उनके आगे आगे गया अर्थात यहोवा उनका सरदार और अगुव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हाय उन पर, जो बिछौनों पर पड़े हुए बुराइयों की कल्पना करते और दुष्ट कर्म की इच्छा करते हैं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लवन्त होने के कारण भोर को दिन निकलते ही वे उसको पूरा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वे खेतों का लालच कर के उन्हें छीन लेते हैं, और घरों का लालच कर के उन्हें भी ले लेते हैं;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राने समेत पुरूष पर, और उसके निज भाग समेत किसी पुरूष पर अन्धेर और अत्याचार कह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इस कारण, यहोवा यों कहता है, मैं इस कुल पर ऐसी विपत्ति डालने पर हूं, जिस के नीचे से तुम अपनी गर्द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टा न सकोगे; क्योंकि वह विपत्ति का समय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स समय यह अत्यन्त शोक का गीत दृष्टान्त की रीति पर गाया जाएगा: हम तो सर्वनाश हो गए; वह मेरे लोग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भाग को बिगाड़ता है; हाय, वह उसे मुझ से कितनी दूर कर देता है! वह हमारे खेत बलवा करने वाले को द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इस कारण तेरा ऐसा कोई न हो, जो यहोवा की मण्डली में चिट्ठी डाल कर नापने की डोरी डाल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बकवासी कहा करते हैं, कि बकवास न करो। इन बातें के लिये न कहा करो; ऐसे लोगों में से अपमान न मिट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हे याकूब के घराने, क्या यह कहा जाए कि यहोवा का आत्मा अधीर हो गया है? क्या ये काम उसी के किए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? क्या मेरे वचनों से उसका भला नहीं होता जो सीधाई से चल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परन्तु कल की बात है कि मेरी प्रजा शत्रु बन कर मेरे विरुद्ध उठी है; तुम शान्त और भोले-भाले राह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तन पर से चादर छीन लेते हो जो लड़ाई का विचार न कर के निधड़क चले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ीक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2026-10-21T06:19:21Z</dcterms:created>
  <dcterms:modified xsi:type="dcterms:W3CDTF">2026-10-21T06:19:21Z</dcterms:modified>
  <dc:title>मीका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