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presProps" Target="presProps.xml"/>
  <Relationship Id="rId51" Type="http://schemas.openxmlformats.org/officeDocument/2006/relationships/viewProps" Target="viewProps.xml"/>
  <Relationship Id="rId5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ர்தசஷ்டா ராஜாவின் இருபதாம் வருஷம் நிசான் மாதத்திலே, திராட்சரசம் ராஜாவுக்கு முன்பாக வைத்திருக்கையில், நான் அதை எடுத்து அவருக்குக் கொடுத்தேன்; நான் முன் ஒருபோதும் அவர் சமுகத்தில் துக்கமாயிருந்ததில்லை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ர்தசஷ்டா ராஜாவின் இருபதாம் வருஷம் நிசான் மாதத்திலே, திராட்சரசம் ராஜாவுக்கு முன்பாக வைத்திருக்கையில், நான் அதை எடுத்து அவருக்குக் கொடுத்தேன்; நான் முன் ஒருபோதும் அவர் சமுகத்தில் துக்கமாயிருந்ததில்லை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ர்தசஷ்டா ராஜாவின் இருபதாம் வருஷம் நிசான் மாதத்திலே, திராட்சரசம் ராஜாவுக்கு முன்பாக வைத்திருக்கையில், நான் அதை எடுத்து அவருக்குக் கொடுத்தேன்; நான் முன் ஒருபோதும் அவர் சமுகத்தில் துக்கமாயிருந்ததில்லை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ராஜா என்னைப்பார்த்து: நீ துக்கமுகமாயிருக்கிறது என்ன? உனக்கு வியாதியில்லையே, இது மனதின் துக்கமே ஒழிய வேறொன்றும் அல்ல என்றார்; அப்பொழுது நான் மிகவும் பயந்து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ராஜா என்னைப்பார்த்து: நீ துக்கமுகமாயிருக்கிறது என்ன? உனக்கு வியாதியில்லையே, இது மனதின் துக்கமே ஒழிய வேறொன்றும் அல்ல என்றார்; அப்பொழுது நான் மிகவும் பயந்து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ராஜாவை நோக்கி: ராஜா என்றைக்கும் வாழ்க; என் பிதாக்களின் கல்லறைகள் இருக்கும் ஸ்தலமாகிய நகரம் பாழானதும், அதின் வாசல்கள் அக்கினியால் சுட்டெரிக்கப்பட்டதுமாய்க் கிடக்கும்போது, நான் துக்கமுகத்தோடு இராதிருப்பது எப்படி என்ற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ராஜாவை நோக்கி: ராஜா என்றைக்கும் வாழ்க; என் பிதாக்களின் கல்லறைகள் இருக்கும் ஸ்தலமாகிய நகரம் பாழானதும், அதின் வாசல்கள் அக்கினியால் சுட்டெரிக்கப்பட்டதுமாய்க் கிடக்கும்போது, நான் துக்கமுகத்தோடு இராதிருப்பது எப்படி என்ற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ராஜா என்னைப் பார்த்து: நீ கேட்கிற காரியம் என்ன என்றார். அப்பொழுது நான்: பரலோகத்தின் தேவனை நோக்கி ஜெபம்பண்ணி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ராஜாவைப் பார்த்து: ராஜாவுக்குச் சித்தமாயிருந்து, அடியேனுக்கு உமது சமுகத்தில் தயை கிடைத்ததானால், என் பிதாக்களின் கல்லறைகளிலிருக்கும் பட்டணத்தைக் கட்டும்படி, யூதா தேசத்துக்கு நீர் என்னை அனுப்பவேண்டிக்கொள்ளுகிறேன் என்ற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ராஜாவைப் பார்த்து: ராஜாவுக்குச் சித்தமாயிருந்து, அடியேனுக்கு உமது சமுகத்தில் தயை கிடைத்ததானால், என் பிதாக்களின் கல்லறைகளிலிருக்கும் பட்டணத்தைக் கட்டும்படி, யூதா தேசத்துக்கு நீர் என்னை அனுப்பவேண்டிக்கொள்ளுகிறேன் என்ற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ராஜாவைப் பார்த்து: ராஜாவுக்குச் சித்தமாயிருந்து, அடியேனுக்கு உமது சமுகத்தில் தயை கிடைத்ததானால், என் பிதாக்களின் கல்லறைகளிலிருக்கும் பட்டணத்தைக் கட்டும்படி, யூதா தேசத்துக்கு நீர் என்னை அனுப்பவேண்டிக்கொள்ளுகிறேன் என்ற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ராஜஸ்திரீயும் பக்கத்தில் உட்கார்ந்திருந்தாள். ராஜா என்னைப் பார்த்து: உன் பிரயாணம் எத்தனை நாள் செல்லும், நீ எப்பொழுது திரும்பிவருவாய் என்று கேட்டார். இவ்வளவுகாலம் செல்லுமென்று நான் ராஜாவுக்குச் சொன்னபோது, என்னை அனுப்ப அவருக்குச் சித்தமாயிற்ற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ராஜஸ்திரீயும் பக்கத்தில் உட்கார்ந்திருந்தாள். ராஜா என்னைப் பார்த்து: உன் பிரயாணம் எத்தனை நாள் செல்லும், நீ எப்பொழுது திரும்பிவருவாய் என்று கேட்டார். இவ்வளவுகாலம் செல்லுமென்று நான் ராஜாவுக்குச் சொன்னபோது, என்னை அனுப்ப அவருக்குச் சித்தமாயிற்ற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ராஜஸ்திரீயும் பக்கத்தில் உட்கார்ந்திருந்தாள். ராஜா என்னைப் பார்த்து: உன் பிரயாணம் எத்தனை நாள் செல்லும், நீ எப்பொழுது திரும்பிவருவாய் என்று கேட்டார். இவ்வளவுகாலம் செல்லுமென்று நான் ராஜாவுக்குச் சொன்னபோது, என்னை அனுப்ப அவருக்குச் சித்தமாயிற்ற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ின்னும் நான் ராஜாவைப் பார்த்து ராஜாவுக்குச் சித்தமாயிருந்தால், நான் யூதாதேசத்துக்குப் போய்ச்சேருமட்டும், நதிக்கு அப்புறத்திலிருக்கிற தேசாதிபதிகள் என்னை வழிவிட்டனுப்பும்படிக்கு அவர்களுக்குக் கடிதங்கள் கொடுக்கும்படிக்கும்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ின்னும் நான் ராஜாவைப் பார்த்து ராஜாவுக்குச் சித்தமாயிருந்தால், நான் யூதாதேசத்துக்குப் போய்ச்சேருமட்டும், நதிக்கு அப்புறத்திலிருக்கிற தேசாதிபதிகள் என்னை வழிவிட்டனுப்பும்படிக்கு அவர்களுக்குக் கடிதங்கள் கொடுக்கும்படிக்கும்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ேவாலயத்துக்கு இருக்கிற அரணின் கதவு வேலைக்கும், நகர அலங்கத்தின் வேலைக்கும், நான் தங்கப்போகிற வீட்டின் வேலைக்கும் வேண்டிய மரங்களை ராஜாவின் வனத்துக் காவலாளனாகிய ஆசாப் எனக்குக் கொடுக்கும்படிக்கும், அவனுக்கும் ஒரு கடிதம் கட்டளையிடப்படுவதாக என்றேன்; என் தேவனுடைய தயவுள்ள கரம் என்மேல் இருந்தபடியால், ராஜா அவைகளை எனக்குக் கட்டளையிட்ட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ேவாலயத்துக்கு இருக்கிற அரணின் கதவு வேலைக்கும், நகர அலங்கத்தின் வேலைக்கும், நான் தங்கப்போகிற வீட்டின் வேலைக்கும் வேண்டிய மரங்களை ராஜாவின் வனத்துக் காவலாளனாகிய ஆசாப் எனக்குக் கொடுக்கும்படிக்கும், அவனுக்கும் ஒரு கடிதம் கட்டளையிடப்படுவதாக என்றேன்; என் தேவனுடைய தயவுள்ள கரம் என்மேல் இருந்தபடியால், ராஜா அவைகளை எனக்குக் கட்டளையிட்ட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ேவாலயத்துக்கு இருக்கிற அரணின் கதவு வேலைக்கும், நகர அலங்கத்தின் வேலைக்கும், நான் தங்கப்போகிற வீட்டின் வேலைக்கும் வேண்டிய மரங்களை ராஜாவின் வனத்துக் காவலாளனாகிய ஆசாப் எனக்குக் கொடுக்கும்படிக்கும், அவனுக்கும் ஒரு கடிதம் கட்டளையிடப்படுவதாக என்றேன்; என் தேவனுடைய தயவுள்ள கரம் என்மேல் இருந்தபடியால், ராஜா அவைகளை எனக்குக் கட்டளையிட்ட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ேவாலயத்துக்கு இருக்கிற அரணின் கதவு வேலைக்கும், நகர அலங்கத்தின் வேலைக்கும், நான் தங்கப்போகிற வீட்டின் வேலைக்கும் வேண்டிய மரங்களை ராஜாவின் வனத்துக் காவலாளனாகிய ஆசாப் எனக்குக் கொடுக்கும்படிக்கும், அவனுக்கும் ஒரு கடிதம் கட்டளையிடப்படுவதாக என்றேன்; என் தேவனுடைய தயவுள்ள கரம் என்மேல் இருந்தபடியால், ராஜா அவைகளை எனக்குக் கட்டளையிட்ட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டியே நான் நதிக்கு அப்புறத்திலிருக்கிற தேசாதிபதிகளிடத்துக்கு வந்து, ராஜாவின் கடிதங்களை அவர்களுக்குக் கொடுத்தேன்; ராஜா என்னோடேகூட இராணுவச் சேர்வைக்காரரையும், குதிரைவீரரையும் அனுப்பியிருந்த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டியே நான் நதிக்கு அப்புறத்திலிருக்கிற தேசாதிபதிகளிடத்துக்கு வந்து, ராஜாவின் கடிதங்களை அவர்களுக்குக் கொடுத்தேன்; ராஜா என்னோடேகூட இராணுவச் சேர்வைக்காரரையும், குதிரைவீரரையும் அனுப்பியிருந்த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தை ஓரோனியனான சன்பல்லாத்தும், அம்மோனியனான தொபியா என்னும் ஊழியக்காரனும் கேட்டபோது, இஸ்ரவேல் புத்திரரின் நன்மையை விசாரிக்க ஒருவன் வந்தான் என்பது அவர்களுக்கு மிகவும் விசனமாயிருந்த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தை ஓரோனியனான சன்பல்லாத்தும், அம்மோனியனான தொபியா என்னும் ஊழியக்காரனும் கேட்டபோது, இஸ்ரவேல் புத்திரரின் நன்மையை விசாரிக்க ஒருவன் வந்தான் என்பது அவர்களுக்கு மிகவும் விசனமாயிருந்த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எருசலேமுக்கு வந்து, அங்கே மூன்றுநாள் இருந்தபின்பு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சில மனுஷரைக் கூட்டிக்கொண்டு, ராத்திரியில் எழுந்து நகர சோதனை செய்தேன்; ஆனாலும் எருசலேமுக்காகச் செய்யும்படி என் தேவன் என் மனதிலே வைத்ததை நான் ஒருவருக்கும் அறிவிக்கவில்லை; நான் ஏறிப்போன மிருகமேயல்லாமல் வேறொரு மிருகமும் என்னோடிருந்ததில்லை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சில மனுஷரைக் கூட்டிக்கொண்டு, ராத்திரியில் எழுந்து நகர சோதனை செய்தேன்; ஆனாலும் எருசலேமுக்காகச் செய்யும்படி என் தேவன் என் மனதிலே வைத்ததை நான் ஒருவருக்கும் அறிவிக்கவில்லை; நான் ஏறிப்போன மிருகமேயல்லாமல் வேறொரு மிருகமும் என்னோடிருந்ததில்லை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அன்று ராத்திரி பள்ளத்தாக்கின் வாசல்வழியாய்ப் புறப்பட்டு, வலுசர்ப்பத் துரவைக் கடந்து, குப்பைமேட்டு வாசலுக்கு வந்து, எருசலேமில் இடிந்துபோன அலங்கத்தையும், அக்கினியால் சுட்டெரிக்கப்பட்ட அதின் வாசல்களையும் பார்வையிட்ட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அன்று ராத்திரி பள்ளத்தாக்கின் வாசல்வழியாய்ப் புறப்பட்டு, வலுசர்ப்பத் துரவைக் கடந்து, குப்பைமேட்டு வாசலுக்கு வந்து, எருசலேமில் இடிந்துபோன அலங்கத்தையும், அக்கினியால் சுட்டெரிக்கப்பட்ட அதின் வாசல்களையும் பார்வையிட்ட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்விடத்தை விட்டு ஊருணி வாசலண்டைக்கும், ராஜாவின் குளத்தண்டைக்கும் போனேன்; நான் ஏறியிருந்த மிருகம் அங்கே நடந்துபோகிறதற்கு வழியில்லாதிருந்த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ன்று ராத்திரியிலேயே நான் ஆற்றோரமாய்ப் போய், அலங்கத்தைப் பார்வையிட்டுத் திரும்பி, பள்ளத்தாக்கின் வாசல்வழியாய் வந்துவிட்டே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ன்று ராத்திரியிலேயே நான் ஆற்றோரமாய்ப் போய், அலங்கத்தைப் பார்வையிட்டுத் திரும்பி, பள்ளத்தாக்கின் வாசல்வழியாய் வந்துவிட்ட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போனதும், நான் செய்ததும் அதிகாரிகள் ஒருவருக்கும் தெரியாது; அதுவரையிலும் நான் யூதருக்காகிலும், ஆசாரியர்கள் பெரியவர்கள் அதிகாரிகளுக்காகிலும், வேலைசெய்கிற மற்றவர்களுக்காகிலும் ஒன்றும் அறிவிக்கவில்லை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போனதும், நான் செய்ததும் அதிகாரிகள் ஒருவருக்கும் தெரியாது; அதுவரையிலும் நான் யூதருக்காகிலும், ஆசாரியர்கள் பெரியவர்கள் அதிகாரிகளுக்காகிலும், வேலைசெய்கிற மற்றவர்களுக்காகிலும் ஒன்றும் அறிவிக்கவில்லை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போனதும், நான் செய்ததும் அதிகாரிகள் ஒருவருக்கும் தெரியாது; அதுவரையிலும் நான் யூதருக்காகிலும், ஆசாரியர்கள் பெரியவர்கள் அதிகாரிகளுக்காகிலும், வேலைசெய்கிற மற்றவர்களுக்காகிலும் ஒன்றும் அறிவிக்கவில்லை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ின்பு நான் அவர்களை நோக்கி: எருசலேம் பாழாயிருக்கிறதையும், அதின் வாசல்கள் அக்கினியால் சுட்டெரிக்கப்பட்டுக்கிடக்கிறதையும், நாம் இருக்கிற சிறுமையையும் பார்க்கிறீர்களே; நாம் இனி நிந்தைக்குள்ளாயிராதபடிக்கு, எருசலேமின் அலங்கத்தைக் கட்டுவோம் வாருங்கள் என்று சொல்லி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ின்பு நான் அவர்களை நோக்கி: எருசலேம் பாழாயிருக்கிறதையும், அதின் வாசல்கள் அக்கினியால் சுட்டெரிக்கப்பட்டுக்கிடக்கிறதையும், நாம் இருக்கிற சிறுமையையும் பார்க்கிறீர்களே; நாம் இனி நிந்தைக்குள்ளாயிராதபடிக்கு, எருசலேமின் அலங்கத்தைக் கட்டுவோம் வாருங்கள் என்று சொல்லி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ின்பு நான் அவர்களை நோக்கி: எருசலேம் பாழாயிருக்கிறதையும், அதின் வாசல்கள் அக்கினியால் சுட்டெரிக்கப்பட்டுக்கிடக்கிறதையும், நாம் இருக்கிற சிறுமையையும் பார்க்கிறீர்களே; நாம் இனி நிந்தைக்குள்ளாயிராதபடிக்கு, எருசலேமின் அலங்கத்தைக் கட்டுவோம் வாருங்கள் என்று சொல்லி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் தேவனுடைய கரம் என்மேல் நன்மையாக இருக்கிறதையும், ராஜா என்னோடே சொன்ன வார்த்தைகளையும் அவர்களுக்கு அறிவித்தேன்; அப்பொழுது அவர்கள்: எழுந்து கட்டுவோம் வாருங்கள் என்று சொல்லி, அந்த நல்ல வேலைக்குத் தங்கள் கைகளைத் திடப்படுத்தின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் தேவனுடைய கரம் என்மேல் நன்மையாக இருக்கிறதையும், ராஜா என்னோடே சொன்ன வார்த்தைகளையும் அவர்களுக்கு அறிவித்தேன்; அப்பொழுது அவர்கள்: எழுந்து கட்டுவோம் வாருங்கள் என்று சொல்லி, அந்த நல்ல வேலைக்குத் தங்கள் கைகளைத் திடப்படுத்தின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் தேவனுடைய கரம் என்மேல் நன்மையாக இருக்கிறதையும், ராஜா என்னோடே சொன்ன வார்த்தைகளையும் அவர்களுக்கு அறிவித்தேன்; அப்பொழுது அவர்கள்: எழுந்து கட்டுவோம் வாருங்கள் என்று சொல்லி, அந்த நல்ல வேலைக்குத் தங்கள் கைகளைத் திடப்படுத்தின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ஓரோனியனான சன்பல்லாத்தும், அம்மோனியனான தொபியா என்னும் ஊழியக்காரனும், அரபியனான கேஷேமும் இதைக் கேட்டபோது, எங்களைப் பரியாசம்பண்ணி, எங்களை நிந்தித்து: நீங்கள் செய்கிற இந்தக் காரியம் என்ன? நீங்கள் ராஜாவுக்கு விரோதமாகக் கலகம்பண்ணப்போகிறீர்களோ என்ற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ஓரோனியனான சன்பல்லாத்தும், அம்மோனியனான தொபியா என்னும் ஊழியக்காரனும், அரபியனான கேஷேமும் இதைக் கேட்டபோது, எங்களைப் பரியாசம்பண்ணி, எங்களை நிந்தித்து: நீங்கள் செய்கிற இந்தக் காரியம் என்ன? நீங்கள் ராஜாவுக்கு விரோதமாகக் கலகம்பண்ணப்போகிறீர்களோ என்ற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தற்கு நான் மறுமொழியாக: பரலோகத்தின் தேவனானவர் எங்களுக்குக் காரியத்தைக் கைகூடிவரப்பண்ணுவார்; அவருடைய ஊழியக்காரராகிய நாங்கள் எழுந்து கட்டுவோம்; உங்களுக்கோவென்றால் எருசலேமிலே பங்குமில்லை பாத்தியமுமில்லை; உங்கள் பேர் விளங்க ஒன்றும் இல்லையென்று அவர்களுடனே சொன்னே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தற்கு நான் மறுமொழியாக: பரலோகத்தின் தேவனானவர் எங்களுக்குக் காரியத்தைக் கைகூடிவரப்பண்ணுவார்; அவருடைய ஊழியக்காரராகிய நாங்கள் எழுந்து கட்டுவோம்; உங்களுக்கோவென்றால் எருசலேமிலே பங்குமில்லை பாத்தியமுமில்லை; உங்கள் பேர் விளங்க ஒன்றும் இல்லையென்று அவர்களுடனே சொன்னே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தற்கு நான் மறுமொழியாக: பரலோகத்தின் தேவனானவர் எங்களுக்குக் காரியத்தைக் கைகூடிவரப்பண்ணுவார்; அவருடைய ஊழியக்காரராகிய நாங்கள் எழுந்து கட்டுவோம்; உங்களுக்கோவென்றால் எருசலேமிலே பங்குமில்லை பாத்தியமுமில்லை; உங்கள் பேர் விளங்க ஒன்றும் இல்லையென்று அவர்களுடனே சொன்ன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537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রাজা অর্তক্ষস্তের রাজত্বের 20 তম বছরের নীসন মাসে, যখন রাজাকে দ্রাক্ষারস নিবেদন করা হল,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রাক্ষারসটি নিলাম এবং রাজাকে দিলাম| এর আগে তার সঙ্গে থাকাকালীন রাজা কখনও আমাকে বিষাদগ্রস্ত দেখ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, কিন্তু সেদিন আমি সত্যিই বিষাদগ্রস্ত হয়েছি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রাজা আমাকে জিজ্ঞেস করলেন, “তোমার কি শরীর খারাপ? তোমাকে এতো বিষাদগ্রস্ত লাগছে কেন? মনে হচ্ছ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র হৃদয় বিষাদে পরিপূর্ণ|”তখন আমি খুব ভয় পেলেও রাজাকে বললাম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“মহারাজ দীর্ঘজীবি হোন! আমার মন ভারাএান্ত কারণ য়ে শহরে আমার পূর্বপুরুষরা সমাধিস্থ, সেই শহর আ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ধ্বংসস্তূপে পরিণত হয়েছে এবং সেই শহরের ফটকগুলি আগুনে পুড়ে ধ্বংস হয়েছ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তখন রাজা আমাকে রশ্ন করলেন, “তুমি আমাকে দিয়ে কি করাতে চাও?”আমি আমার ঈশ্বরকে প্রার্থনা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রাজাকে বললাম, “রাজা যদি আমাকে নিয়ে সত্যিই খুশী থাকেন এবং তাঁর যদি ইচ্ছে হয়, তবে দয়া করে আম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ূদায় জেরুশালেমে পাঠান য়ে শহরে আমার পূর্বপুরুষরা সমাধিস্থ হয়েছিলেন যাতে আমি শহরটি আবার গড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ুলতে পারি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মহারাজের পাশেই রাণী বসেছিলেন| তাঁরা দুজন আমাকে জিজ্ঞেস করলেন, “তোমার এই সফরের জন্য কত সময় লাগব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বে আবার তুমি এখানে এসে পৌঁছতে পারবে?”রাজা য়েহেতু আমায় খুশি মনে বিদায দিলেন, আমি তাঁকে একট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র্দিষ্ট সময়ের মধ্যে ফিরে আসার প্রতিশ্রুতি দি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আমি রাজাকে এও জিজ্ঞাসা করলাম, “রাজা যদি সন্তুষ্ট থাকেন, দয়া করে আমাকে কয়েকটি চিঠি দিন যা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ূদা যাওয়ার পথে ফরাত্‌ নদীর পশ্চিম পারের অঞ্চল পার হবার সময় আমি রাজ্যপালদের দেখাতে পার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এছাড়াও আপনার বনবিভাগের আধিকারিক আসফকে উদ্দেশ্য করে লেখা একটি চিঠিও আমার দরকার, যাতে সে আম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হরের ফটকগুলি, শহরের প্রাচীরসমূহ, মন্দিরের দেওয়ালসমূহ ও আমার নিজের বাসস্থান নির্মাণের জন্য আম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ঠ দেয়|” রাজা আমাকে সব কিছু রয়োজনীয় চিঠি দিয়ে অনুগৃহীত করলেন| ঈশ্বর আমার প্রতি সদয ছিলেন বল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জা আমার জন্য এসব কর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তারপর আমি যখন ফরাত্‌ নদীর পশ্চিমাঞ্চলে এলাম, সেখানকার রাজ্যপালদের আমি পত্রগুলি দেখালাম| রাজা আ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ঙ্গে কয়েক জন সামরিক পদস্থ ব্যক্তি ও অশ্বারোহী সৈন্যও পাঠিয়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আধিকারিকগণ, হোরোণের সন্বল্লট ও অম্মোনের এীতদাস টোবিয যখন আমার আসার খবর পেল এবং শুনল য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স্রায়েলীয়দের আমি সাহায্য করতে এসেছি তখন তারা বিরক্ত ও রুদ্ধ হ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জেরুশালেমে তিন দিন থাকার পর আমি এক রাতে কয়েক জনকে সঙ্গে নিয়ে বেরো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জেরুশালেমের জন্য কি করার কথা ঈশ্বর আমার হৃদয়ে রেখেছিলেন সে কথা আমি কারো কাছেই প্রকাশ করিনি| য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ঘোড়াটিতে আমি চড়েছিলাম, সেটি ছাড়া আমার কাছে আর কোন ঘোড়া ছিল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যখন রাত হল, আমি উপত্যকার ফটকের ভেতর দিয়ে বেরিয়ে এসে নাগকূপ ও ছাইগাদার ফটকের দিকে গেলাম|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গরীর ভেঙে যাওয়া প্রাচীর এবং আগুনে ভস্মীভূত প্রাচীরের দরজাগুলি পরিদর্শন করছি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এরপর আমি ঝর্ণার ফটক ও রাজ পুষ্করিণীতে এসে পৌঁছলাম| সেখানে আমার ঘোড়ার যাবার কোন রাস্তা ছিল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তাই আমি রাতে দেওয়ালগুলো পর্য়বেক্ষণ করতে করতে উপত্যকার ওপর দিক পর্য়ন্ত গেলাম এবং দেওয়ালট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রাবর এগিয়ে গেলাম যতক্ষণ না উপত্যকার ফটকে এসে পৌঁছলাম| তারপর শহরে ফিরে গে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আমি কোথায কোথায গিয়েছিলাম সেকথা আধিকারিকরা বা ইস্রায়েলের গন্যমাণ্য ব্যক্তিরা জানতেন না|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খনও পর্য়ন্ত ইহুদীদের, যাজকদের, রাজপরিবারদের, আধিকারিকদের বা অন্যদের কাছে যারা কাজটি করবে, আমি ক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তে যাচ্ছি সে সম্পর্কে কিছুই প্রকাশ করি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পরে আমি তাদের বললাম, “তোমরা সকলেই দেখতে পাচ্ছ আমরা কি সমস্যার সম্মুখীন হয়েছি| জেরুশালেম শহর আ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ধ্বংসস্তূপে পরিণত হয়েছে এবং এর ফটকগুলি আগুনে পুড়ে গেছে| এসো, আমরা আবার জেরুশালেমের দেওয়াল গেঁথ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ফেলি তাহলে আর আমাদের লজ্জার কোন কারণ থাকবে না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আমি তাদের এও বললাম যে ঈশ্বর আমার মঙ্গল করেছিলেন| রাজা আমায় কি বলেছেন, সে কথাও তাদের জানা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খন লোকরা বলে উঠল, “চলো আমরা পুনর্নিমাণের কাজ শুরু করি!” তাই তারা এই ভাল কাজের প্রস্তুতিতে নিজে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ত্সাহ দ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কিন্তু হোরোণের সন্বল্লট, অম্মোনের এীতদাস টোবিয ও আরবীয গেশম আমাদের বিদ্রূপ করে জিজ্ঞেস কর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“তোমরা কি করছো? তোমরা কি রাজার বিরুদ্ধে বিদ্রোহ করছো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তখন আমি তাদের বললাম: “আমরা, ঈশ্বরের সেবকরা, এই শহর আবার গড়ে তুলবো| একাজে সফল হতে স্বর্গের ঈশ্ব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দের সাহায্য করবেন| তোমাদের পরিবারের কেউ জেরুশালেমে বাস করেনি| তোমরা কেউ আমাদের একাজে সাহায্য কর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রবে না| এ ভূখণ্ডের সামান্যতম অংশও তোমাদের নয়| এখানে থাকার তোমাদের কোন অধিকার নে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7">
  <a:themeElements>
    <a:clrScheme name="Theme2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2026-10-20T09:38:19Z</dcterms:created>
  <dcterms:modified xsi:type="dcterms:W3CDTF">2026-10-20T09:38:19Z</dcterms:modified>
  <dc:title>নহিমিয়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