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என் தலை தண்ணீரும், என் கண்கள் கண்ணீரூற்றுமானால் நலமாயிருக்கும்; அப்பொழுது என் ஜனமாகிய குமாரத்தி கொலையுண்ணக் கொடுத்தவர்கள் நிமித்தம் நான் இரவும்பகலும் அழ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என் தலை தண்ணீரும், என் கண்கள் கண்ணீரூற்றுமானால் நலமாயிருக்கும்; அப்பொழுது என் ஜனமாகிய குமாரத்தி கொலையுண்ணக் கொடுத்தவர்கள் நிமித்தம் நான் இரவும்பகலும் அழ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ெய்யைப் பேசாமல் ஒவ்வொருவரும் தமக்கடுத்தவனை ஏய்க்கிறார்கள்; பொய்யைப்பேசத் தங்கள் நாவைப் பழக்குகிறார்கள், அக்கிரமஞ்செய்ய உழை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ெய்யைப் பேசாமல் ஒவ்வொருவரும் தமக்கடுத்தவனை ஏய்க்கிறார்கள்; பொய்யைப்பேசத் தங்கள் நாவைப் பழக்குகிறார்கள், அக்கிரமஞ்செய்ய உழை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படத்தின் நடுவிலே குடியிருக்கிறாய்; கபடத்தினிமித்தம் அவர்கள் என்னை அறியமாட்டோமென்கிறார்கள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படத்தின் நடுவிலே குடியிருக்கிறாய்; கபடத்தினிமித்தம் அவர்கள் என்னை அறியமாட்டோமென்கிறார்கள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வு கூர்மையாக்கப்பட்ட அம்பு, அது கபடம் பேசுகிறது; அவனவன் தன் தன் அயலானோடே தன் தன் வாயினாலே சமாதானமாய்ப் பேசுகிறான், ஆனாலும் தன் உள்ளத்திலே அவனுக்குப்பதிவிடை வை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வு கூர்மையாக்கப்பட்ட அம்பு, அது கபடம் பேசுகிறது; அவனவன் தன் தன் அயலானோடே தன் தன் வாயினாலே சமாதானமாய்ப் பேசுகிறான், ஆனாலும் தன் உள்ளத்திலே அவனுக்குப்பதிவிடை வை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ினிமித்தம் அவர்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ினிமித்தம் அவர்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ை மண்மேடுகளும் வலுசர்ப்பங்களின் தாபரமுமாக்குவேன்; யூதாவின் பட்டணங்களையும் குடியில்லாதபடி பாழாக்கிப்போட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ை மண்மேடுகளும் வலுசர்ப்பங்களின் தாபரமுமாக்குவேன்; யூதாவின் பட்டணங்களையும் குடியில்லாதபடி பாழாக்கிப்போட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ங்களுடைய இருதயத்தின் கடினத்தையும், தங்கள் பிதாக்கள் தங்களுக்குக் கற்றுக்கொடுத்தபடி பாகால்களையும் பின்தொடர்ந்தார்களே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ங்களுடைய இருதயத்தின் கடினத்தையும், தங்கள் பிதாக்கள் தங்களுக்குக் கற்றுக்கொடுத்தபடி பாகால்களையும் பின்தொடர்ந்தார்களே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இதோ, நான் இந்த ஜனத்துக்குப் புசிக்க எட்டியையும், குடிக்கப் பிச்சுக்கலந்த தண்ணீரையும் கொடு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இதோ, நான் இந்த ஜனத்துக்குப் புசிக்க எட்டியையும், குடிக்கப் பிச்சுக்கலந்த தண்ணீரையும் கொடு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யோசனைபண்ணி, புலம்பற்காரிகளை வரவழைத்து, அதிலே பழகின ஸ்திரீகளைக் கூப்பிடுங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யோசனைபண்ணி, புலம்பற்காரிகளை வரவழைத்து, அதிலே பழகின ஸ்திரீகளைக் கூப்பிடுங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சீக்கிரமாய் வந்து, நம்முடைய கண்கள் கண்ணீராய்ச் சொரியத்தக்கதாகவும், நம்முடைய இமைகள் தண்ணீராய் ஓடத்தக்கதாகவும், ஒப்பாரிசொல்லக்கட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சீக்கிரமாய் வந்து, நம்முடைய கண்கள் கண்ணீராய்ச் சொரியத்தக்கதாகவும், நம்முடைய இமைகள் தண்ணீராய் ஓடத்தக்கதாகவும், ஒப்பாரிசொல்லக்கட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னையாய்ப் பாழாக்கப்பட்டோம்! மிகவும் கலங்கியிருக்கிறோம்; நாங்கள் தேசத்தை விட்டுப்போகிறோம், எங்கள் வாசஸ்தலங்களை அவர்கள் கவிழ்த்துப்போட்டார்கள் என்று சீயோனிலிருந்து உண்டாகிற புலம்பலின் சத்தம் கேட்கப்ப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னையாய்ப் பாழாக்கப்பட்டோம்! மிகவும் கலங்கியிருக்கிறோம்; நாங்கள் தேசத்தை விட்டுப்போகிறோம், எங்கள் வாசஸ்தலங்களை அவர்கள் கவிழ்த்துப்போட்டார்கள் என்று சீயோனிலிருந்து உண்டாகிற புலம்பலின் சத்தம் கேட்கப்ப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ஸ்திரீகளே, கர்த்தருடைய வார்த்தையைக் கேளுங்கள்; உங்கள் செவி அவருடைய வாயின் வசனத்தை ஏற்றுக்கொள்ளட்டும்; நீங்கள் உங்கள் குமாரத்திகளுக்கு ஒப்பாரியையும், அவளவள் தன்தன் தோழிக்குப் புலம்பலையும் கற்றுக்கொட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ஸ்திரீகளே, கர்த்தருடைய வார்த்தையைக் கேளுங்கள்; உங்கள் செவி அவருடைய வாயின் வசனத்தை ஏற்றுக்கொள்ளட்டும்; நீங்கள் உங்கள் குமாரத்திகளுக்கு ஒப்பாரியையும், அவளவள் தன்தன் தோழிக்குப் புலம்பலையும் கற்றுக்கொட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தியிலிருக்கிற குழந்தைகளையும், தெருக்களிலிருக்கிற இளைஞரையும் சங்காரம்பண்ணச் சாவு நம்முடைய பலகணிகளிலேறி, நம்முடைய அரமனைகளில் பிரவேசித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தியிலிருக்கிற குழந்தைகளையும், தெருக்களிலிருக்கிற இளைஞரையும் சங்காரம்பண்ணச் சாவு நம்முடைய பலகணிகளிலேறி, நம்முடைய அரமனைகளில் பிரவேசித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ரின் சவங்கள் வயல்வெளியின்மேல் எருவைப்போலவும், அறுக்கிறவனுக்குப் பின்னாலே ஒருவனும் வாரிக்கொள்ளாதிருக்கிற அரியைப்போலவும் கிடக்கும் என்று கர்த்தர் உரைத்தார் என்று சொல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ரின் சவங்கள் வயல்வெளியின்மேல் எருவைப்போலவும், அறுக்கிறவனுக்குப் பின்னாலே ஒருவனும் வாரிக்கொள்ளாதிருக்கிற அரியைப்போலவும் கிடக்கும் என்று கர்த்தர் உரைத்தார் என்று சொல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 தன் ஞானத்தைக்குறித்து மேன்மைபாராட்டவேண்டாம்; பராக்கிரமன் தன் பராக்கிரமத்தைக்குறித்து மேன்மைபாராட்டவேண்டாம்; ஐசுவரியவான் தன் ஐசுவரியத்தைக்குறித்து மேன்மைபாராட்டவேண்டாம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 தன் ஞானத்தைக்குறித்து மேன்மைபாராட்டவேண்டாம்; பராக்கிரமன் தன் பராக்கிரமத்தைக்குறித்து மேன்மைபாராட்டவேண்டாம்; ஐசுவரியவான் தன் ஐசுவரியத்தைக்குறித்து மேன்மைபாராட்டவேண்டாம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நாட்கள் வரும்; அப்பொழுது விருத்தசேதனமில்லாதவர்களோடுங்கூட விருத்தசேதனமுள்ள யாவரைய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நாட்கள் வரும்; அப்பொழுது விருத்தசேதனமில்லாதவர்களோடுங்கூட விருத்தசேதனமுள்ள யாவரைய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జనులలో హతమైనవారినిగూర్చి నేను దివా రాత్రము కన్నీరు విడుచునట్లు నా తల జలమయము గాను నా క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్నీళ్ల ఊటగాను ఉ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జనులందరు వ్యభిచారులును ద్రోహుల సమూహమునై యున్నారు. అహహా, అరణ్యములో బాటసారుల బస నాకు దొరికిన ఎ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లు? నేను నా జనులను విడిచి వారియొద్దనుండి తొలగిపోవ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ిండ్లను త్రొక్కి వంచునట్లు అబద్ధమాడుటకై వారు తమ నాలుకను వంచు దురు; దేశములో తమకున్న బల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్మకముగా ఉప యోగపరచరు. నన్ను ఎరుగక కీడువెంట కీడు చేయుచు ప్రవర్తించుచున్నార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మీలో ప్రతివాడును తన పొరుగు వాని విషయమై జాగ్రత్తగా నుండవలెను; ఏ సహోదరు నినైనను నమ్మకుడి, నిజ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 సహోదరుడును తంత్రగొట్టయి తన సహోదరుని కొంపముంచును; ప్రతి పొరుగువాడును కొండెములు చెప్ప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లాడ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త్యము పలుకక ప్రతివాడును తన పొరుగువానిని వంచించును, అబద్ధము లాడుట తమ నాలుక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భ్యాసముచేసియున్నారు, ఎదుటివాని తప్పులు పట్టవలెనని ప్రయాస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నివాసస్థలము కాపట్యము మధ్యనే యున్నది, వారు కపటులై నన్ను తెలిసికొననొల్లకున్నారు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వున సైన్యములకధిపతియగు యెహోవా ఈలాగు సెలవిచ్చుచున్నాడుఆలకింపుము, వారిని చొక్కము చేయునట్లుగా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కరగించుచున్నాను, నా జను లనుబట్టి నేను మరేమి చేయుద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ి నాలుక ఘాతుక బాణము, అది కాపట్యము పలుకుచున్నది; ఒకడు మనస్సులో వంచనాభిప్రాయముంచుకొని, నోట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రుగువానితో సమాధానముగా మాటల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ఈ సంగతులను తెలిసికొని వారిని శిక్షింపకపోదునా? ఇట్టి జనులకు నేను ప్రతిదండన చేయకుందునా? ఇ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ర్వతముల విషయమై రోదనమును అంగలార్పును చేయుదును; అరణ్యములోని మేతస్థలములనుబట్టి విలా పము చేయుద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ి పాడాయెను. సంచారము చేయువాడెవడును లేడు, పశువుల అరుపులు వినబడవు, ఆకాశ పక్షులును జంతువులును పార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వి, అవి తొలగిపోయ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రూషలేమును పాడు దిబ్బలుగాను నక్కలకు చోటుగాను నేను చేయు చున్నాను, యూదాపట్టణములను నివాసిలేని ప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గా 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ఈ సంగతిని గ్రహింపగల జ్ఞాని యెవడు? దానిని వాడు తెలియజేయునట్లు యెహోవా నోటి మాట ఎవ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?ఎవడును సంచరింపకుండ ఆ దేశము ఎడారివలె ఏల కాలిపోయి పాడాయ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దుకు యెహోవా ఈలాగు సెలవిచ్చుచున్నాడువారు నా మాట వినకయు దాని ననుసరింపకయు, నేను వారికి నియమ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ధర్మశాస్త్రమును విసర్జ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తమ హృదయమూర్ఖతచొప్పున జరిగించుటకై తమ పితరులు తమకు నేర్పినట్లు బయలు దేవతలను అనుసరించ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నే వారి దేశము పాడై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సైన్యములకధి పతియు ఇశ్రాయేలు దేవుడునగు యెహోవా ఈలాగు సెలవిచ్చుచున్నాడు నేను ఈ ప్రజలకు చేదుకూర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ిపింతును, విషజలము త్రాగ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తామైనను తమ పితరులైనను ఎరుగని జనములలోనికి వారిని చెదరగొట్టు దును, వారిని నిర్మూలముచేయువరక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బడి ఖడ్గ మును పంప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ైన్యములకధిపతియగు యెహోవా ఈలాగు సెలవిచ్చు చున్నాడుఆలోచింపుడి, రోదనము చేయు స్త్రీలను కనుగొన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పిలువనంపుడి, తెలివిగల స్త్రీలను కనుగొనుడి వారిని పిలువనంప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న కన్నులు కన్నీళ్లు విడుచునట్లుగాను మన కనురెప్పలనుండి నీళ్లు ఒలుకునట్లుగాను వారు త్వరపడి మ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ోదనధ్వని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నము వలసబోతిమే సిగ్గునొందితిమే, వారు మన నివాసములను పడగొట్టగా మనము దేశము విడువవలసివచ్చెనే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ీయోనులో రోదనధ్వని వినబడ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స్త్రీలారా, యెహోవా మాట వినుడిమీరు చెవియొగ్గి ఆయన నోటిమాట ఆలకించుడి, మీ కుమార్తె లకు రోద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నేర్పుడి, ఒకరికొకరు అంగలార్పు విద్య నేర్ప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ీధులలో పసిపిల్లలు లేకుండను, రాజ మార్గములలో ¸°వనులు లేకుండను, వారిని నాశనము చేయుటకై మరణము మ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టికీలను ఎక్కుచున్నది, మన నగరులలో ప్రవేశ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హోవా వాక్కు ఇదేనీవీమాట చెప్పుముచేలమీద పెంటపడునట్లు పంట కోయు వాని వెనుక పిడికిళ్లు ప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డును సమకూర్చ కుండ మనుష్యుల శవములు పడును, వాటిని కూర్చువా డెవడును లే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ెహోవా ఈలాగు సెలవిచ్చుచున్నాడుజ్ఞాని తన జ్ఞానమునుబట్టియు శూరుడు తన శౌర్యమునుబట్ట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ిశయింపకూడదు, ఐశ్వర్యవంతుడు తన ఐశ్వర్యమునుబట్టి అతిశయ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అతిశ యించువాడు దేనినిబట్టి అతిశయింపవలెననగా, భూమిమీద కృపచూపుచు నీతి న్యాయములు జరిగించుచు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ను నేనేయని గ్రహించి నన్ను పరిశీలనగా తెలిసికొనుటనుబట్టియే అతి శయింపవలెను; అట్టి వాట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ానందించువాడన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న్యజనులందరును సున్నతిపొందనివారు గనుక, ఇశ్రాయేలీయులందరు హృదయ సంబంధమైన సున్నతినొందినవారుక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, రాబోవుదినములలో సున్నతిపొందియు సున్నతిలేని వారి వలెను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ఐగుప్తీయులను యూదావారిని ఎదోమీయు లను అమ్మోనీయులను మోయాబీయులను గడ్డపు ప్రక్క లను కత్తిరించుకొ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ణ్య నివాసులైన వారినందరిని నేను శిక్షించెదను,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2026-10-20T02:52:39Z</dcterms:created>
  <dcterms:modified xsi:type="dcterms:W3CDTF">2026-10-20T02:52:39Z</dcterms:modified>
  <dc:title>యిర్మీయా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