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ried unto God with my voice, even unto God with my voice; and he gave ear unto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ried unto God with my voice, even unto God with my voice; and he gave ear unto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the day of my trouble I sought the Lord: my sore ran in the night, and ceased not: my soul refused to be comfort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the day of my trouble I sought the Lord: my sore ran in the night, and ceased not: my soul refused to be comfort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remembered God, and was troubled: I complained, and my spirit was overwhelmed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old mine eyes waking: I am so troubled that I cannot speak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have considered the days of old, the years of ancient tim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call to remembrance my song in the night: I commune with mine own heart: and my spirit made diligent searc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call to remembrance my song in the night: I commune with mine own heart: and my spirit made diligent searc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ill the Lord cast off for ever? and will he be favourable no more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s his mercy clean gone for ever? does his promise fail for evermore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s his mercy clean gone for ever? does his promise fail for evermore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s God forgotten to be gracious? has he in anger shut up his tender mercies? Sela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s God forgotten to be gracious? has he in anger shut up his tender mercies? Sela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said, This is my infirmity: but I will remember the years of the right hand of the most Hig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said, This is my infirmity: but I will remember the years of the right hand of the most Hig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ill remember the works of the LORD: surely I will remember your wonders of ol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meditate also of all your work, and talk of your doing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way, O God, is in the sanctuary: who is so great a God as our God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are the God that do wonders: you have declared your strength among the peopl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have with yours arm redeemed your people, the sons of Jacob and Joseph. Sela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have with yours arm redeemed your people, the sons of Jacob and Joseph. Sela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waters saw you, O God, the waters saw you; they were afraid: the depths also were troubl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louds poured out water: the skies sent out a sound: yours arrows also went abroa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louds poured out water: the skies sent out a sound: yours arrows also went abroa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voice of your thunder was in the heaven: the lightnings lightened the world: the earth trembled and shook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voice of your thunder was in the heaven: the lightnings lightened the world: the earth trembled and shook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r way is in the sea, and your path in the great waters, and your footsteps are not know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r way is in the sea, and your path in the great waters, and your footsteps are not know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led your people like a flock by the hand of Moses and Aar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எனக்குச் செவி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ுதலடைய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ூங்காதபடி என் கண்ணிமைகளைப் பிடித்திருக்கிறீர்; நான் பேசமாட்டாதபடி சஞ்சல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யும், ஆதிகாலத்து வருஷங்களையும் சிந்த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ாய்ச்சிசெய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நித்தியகாலமாய்த் தள்ளிவிடுவாரோ? இனி ஒருபோதும் தயைசெய்யாதிருப்ப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டைய கிருபை முற்றிலும் அற்றுப்போயிற்றோ? வாக்குத்தத்தமானது தலைமுறை தலைமு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ிந்துபோயிற்ற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இரக்கஞ்செய்ய மறந்தாரோ? கோபத்தினாலே தமது உருக்கமான இரக்கங்களை அடைத்துக்கொண்டாரோ?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வுகூ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ெயல்களை நினைவுகூருவேன், உம்முடைய பூர்வகாலத்து அதிசயங்களையே நினைவுகூர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ியைகளையெல்லாம் தியானித்து உம்முடைய செயல்களை யோசிப்ப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, உமது வழி பரிசுத்தஸ்தலத்திலுள்ளது; நம்முடைய தேவனைப்போலப் பெரிய தே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சயங்களைச் செய்கிற தேவன் நீரே, ஜனங்களுக்குள்ளே உம்முடைய வல்லமையை விளங்க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ாக்கோபு யோசேப்பு என்பவர்களின் புத்திரராகிய உம்முடைய ஜனங்களை, உமது புயத்தினாலே மீட்ட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லங்கள் உம்மைக் கண்டது, தேவனே ஜலங்கள் உம்மைக் கண்டு தத்தளித்தது; ஆழங்களும் கலங்க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ங்கள் ஜலங்களைப் பொழிந்தது; ஆகாயமண்டலங்கள் முழக்கமிட்டது; உம்முடைய அம்புகளும் தெறிப்ப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 குலுங்கி அதிர்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வழி கடலிலும், உமதுபாதைகள் திரண்ட தண்ணீர்களிலும் இருந்தது; உமது காலட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ஆரோன் என்பவர்களின் கையால், உமது ஜனங்களை ஒரு ஆட்டுமந்தையைப்போல வழிநட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2026-09-17T05:41:30Z</dcterms:created>
  <dcterms:modified xsi:type="dcterms:W3CDTF">2026-09-17T05:41:30Z</dcterms:modified>
  <dc:title>சங்கீதம் : 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