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God with my voice, even unto God with my voice; and he gave ear unto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God with my voice, even unto God with my voice; and he gave ear unto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the day of my trouble I sought the Lord: my sore ran in the night, and ceased not: my soul refused to be comfort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the day of my trouble I sought the Lord: my sore ran in the night, and ceased not: my soul refused to be comfort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remembered God, and was troubled: I complained, and my spirit was overwhelmed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old mine eyes waking: I am so troubled that I cannot speak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have considered the days of old, the years of ancient tim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call to remembrance my song in the night: I commune with mine own heart: and my spirit made diligent searc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call to remembrance my song in the night: I commune with mine own heart: and my spirit made diligent searc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ll the Lord cast off for ever? and will he be favourable no mor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 his mercy clean gone for ever? does his promise fail for evermore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s his mercy clean gone for ever? does his promise fail for evermore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s God forgotten to be gracious? has he in anger shut up his tender mercies?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s God forgotten to be gracious? has he in anger shut up his tender mercies? Sela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said, This is my infirmity: but I will remember the years of the right hand of the most Hig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said, This is my infirmity: but I will remember the years of the right hand of the most Hig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will remember the works of the LORD: surely I will remember your wonders of ol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meditate also of all your work, and talk of your do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r way, O God, is in the sanctuary: who is so great a God as our God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are the God that do wonders: you have declared your strength among the peopl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have with yours arm redeemed your people, the sons of Jacob and Joseph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have with yours arm redeemed your people, the sons of Jacob and Joseph. Sela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waters saw you, O God, the waters saw you; they were afraid: the depths also were troubl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louds poured out water: the skies sent out a sound: yours arrows also went abroa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louds poured out water: the skies sent out a sound: yours arrows also went abroa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voice of your thunder was in the heaven: the lightnings lightened the world: the earth trembled and shook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voice of your thunder was in the heaven: the lightnings lightened the world: the earth trembled and shook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way is in the sea, and your path in the great waters, and your footsteps are not know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r way is in the sea, and your path in the great waters, and your footsteps are not know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led your people like a flock by the hand of Moses and Aar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எனக்குச் செவி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ுதலடைய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்ச்சிசெய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ந்துபோயிற்ற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வுகூ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ற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 குலுங்கி அதிர்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2026-11-01T18:59:09Z</dcterms:created>
  <dcterms:modified xsi:type="dcterms:W3CDTF">2026-11-01T18:59:09Z</dcterms:modified>
  <dc:title>சங்கீதம்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