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சவுலோடே பேசி முடிந்த பின்பு, யோனத்தானுடைய ஆத்துமா தாவீதின் ஆத்துமாவோடே ஒன்றாய் இசைந்திருந்தது; யோனத்தான் அவனைத் தன் உயிரைப்போலச் சிநேக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சவுலோடே பேசி முடிந்த பின்பு, யோனத்தானுடைய ஆத்துமா தாவீதின் ஆத்துமாவோடே ஒன்றாய் இசைந்திருந்தது; யோனத்தான் அவனைத் தன் உயிரைப்போலச் சிநேக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அவனை அவன் தகப்பன் வீட்டுக்குத் திரும்பிப்போக ஒட்டாமல், அன்று முதல் தன்னிடத்தில் வைத்துக் கொண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த்தான் தாவீதைத் தன் ஆத்துமாவைப் போலச் சிநேகித்ததினால், அவனும் இவனும் உடன்படிக்கைபண்ணிக் கொ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த்தான் போர்த்துக்கொண்டிருந்த சால்வையைக் கழற்றி, அதையும், தன் வஸ்திரத்தையும், தன் பட்டயத்தையும், தன் வில்லையும், தன் கச்சையையும்கூடத் தாவீதுக்குக் கொடு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த்தான் போர்த்துக்கொண்டிருந்த சால்வையைக் கழற்றி, அதையும், தன் வஸ்திரத்தையும், தன் பட்டயத்தையும், தன் வில்லையும், தன் கச்சையையும்கூடத் தாவீதுக்குக் கொடு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சவுல் தன்னை அனுப்புகிற எவ்விடத்திற்கும் போய், புத்தியாய்க் காரியத்தை நடப்பித்ததினால், சவுல் அவனை யுத்தமனுஷரின்மேல் அதிகாரியாக்கினான்; அவன் எல்லா ஜனத்தின் கண்களுக்கும், சவுலுடைய ஊழியக்காரரின் கண்களுக்கும்கூடப் பிரியமா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சவுல் தன்னை அனுப்புகிற எவ்விடத்திற்கும் போய், புத்தியாய்க் காரியத்தை நடப்பித்ததினால், சவுல் அவனை யுத்தமனுஷரின்மேல் அதிகாரியாக்கினான்; அவன் எல்லா ஜனத்தின் கண்களுக்கும், சவுலுடைய ஊழியக்காரரின் கண்களுக்கும்கூடப் பிரியமா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பெலிஸ்தனைக் கொன்று திரும்பி வந்தபின்பு, ஜனங்கள் திரும்பவரும்போதும், ஸ்திரீகள் இஸ்ரவேலின் சகல பட்டணங்களிலுமிருந்து, ஆடல் பாடலுடன் புறப்பட்டு, மேளங்களோடும் கீதவாத்தியங்களோடும் சந்தோஷமாய் ராஜாவாகிய சவுலுக்கு எதிர்கொண்டுவ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பெலிஸ்தனைக் கொன்று திரும்பி வந்தபின்பு, ஜனங்கள் திரும்பவரும்போதும், ஸ்திரீகள் இஸ்ரவேலின் சகல பட்டணங்களிலுமிருந்து, ஆடல் பாடலுடன் புறப்பட்டு, மேளங்களோடும் கீதவாத்தியங்களோடும் சந்தோஷமாய் ராஜாவாகிய சவுலுக்கு எதிர்கொண்டுவ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ஸ்திரீகள் ஆடிப்பாடுகையில்: சவுல் கொன்றது ஆயிரம், தாவீது கொன்றது பதினாயிரம் என்று முறைமுறையாகப் பாட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வார்த்தை சவுலுக்கு விசனமாயிருந்தது; அவன் மிகுந்த எரிச்சலடைந்து, தாவீதுக்குப் பதினாயிரம், எனக்கோ ஆயிரம் கொடுத்தார்கள்; இன்னும் ராஜாங்கமாத்திரம் அவனுக்கு குறைவாயிருக்கிறது என்று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வார்த்தை சவுலுக்கு விசனமாயிருந்தது; அவன் மிகுந்த எரிச்சலடைந்து, தாவீதுக்குப் பதினாயிரம், எனக்கோ ஆயிரம் கொடுத்தார்கள்; இன்னும் ராஜாங்கமாத்திரம் அவனுக்கு குறைவாயிருக்கிறது என்று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் முதற்கொண்டு சவுல் தாவீதைக் காய்மகாரமாய்ப் பார்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நாளிலே தேவனால் விடப்பட்ட பொல்லாத ஆவி சவுலின்மேல் இறங்கிற்று; அவன் வீட்டிற்குள்ளே தீர்க்கதரிசனம் சொல்லிக்கொண்டிருந்தான்; அப்பொழுது தாவீது தினந்தோறும் செய்கிறபடி, தன் கையினால் சுரமண்டலத்தை வாசித்துக்கொண்டிருந்தான்; சவுலின் கையிலே ஈட்டி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நாளிலே தேவனால் விடப்பட்ட பொல்லாத ஆவி சவுலின்மேல் இறங்கிற்று; அவன் வீட்டிற்குள்ளே தீர்க்கதரிசனம் சொல்லிக்கொண்டிருந்தான்; அப்பொழுது தாவீது தினந்தோறும் செய்கிறபடி, தன் கையினால் சுரமண்டலத்தை வாசித்துக்கொண்டிருந்தான்; சவுலின் கையிலே ஈட்டி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நாளிலே தேவனால் விடப்பட்ட பொல்லாத ஆவி சவுலின்மேல் இறங்கிற்று; அவன் வீட்டிற்குள்ளே தீர்க்கதரிசனம் சொல்லிக்கொண்டிருந்தான்; அப்பொழுது தாவீது தினந்தோறும் செய்கிறபடி, தன் கையினால் சுரமண்டலத்தை வாசித்துக்கொண்டிருந்தான்; சவுலின் கையிலே ஈட்டி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சவுல் தாவீதைச் சுவரோடே சேர்த்து உருவக் குத்திப்போடுவேன் என்று ஈட்டியை அவன்மேல் எறிந்தான்; ஆனாலும் தாவீது விலகி இரண்டுதரம் அவனுக்குத் தப்ப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சவுல் தாவீதைச் சுவரோடே சேர்த்து உருவக் குத்திப்போடுவேன் என்று ஈட்டியை அவன்மேல் எறிந்தான்; ஆனாலும் தாவீது விலகி இரண்டுதரம் அவனுக்குத் தப்ப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தாவீதோடேகூட இருக்கிறார் என்றும் தன்னை விட்டு விலகிப்போனார் என்றும், சவுல் கண்டு, தாவீதுக்குப் பயந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த் தன்னைவிட்டு அப்புறப்படுத்தி, அவனை ஆயிரம்பேருக்கு அதிபதியாக வைத்தான்; அப்படியே அவன் ஜனத்திற்கு முன்பாகப் போக்கும் வரத்துமாய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த் தன்னைவிட்டு அப்புறப்படுத்தி, அவனை ஆயிரம்பேருக்கு அதிபதியாக வைத்தான்; அப்படியே அவன் ஜனத்திற்கு முன்பாகப் போக்கும் வரத்துமாய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தன் செய்கைகளிலெல்லாம் புத்திமானாய் நடந்தான்; கர்த்தர் அவனோடேகூட இருந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மகா புத்திமானாய் நடக்கிறதைச் சவுல் கண்டு, அவனுக்குப் பயந்த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ும் யூதா ஜனங்களுமாகிய யாவரும் தாவீதைச் சிநேகித்தார்கள்; அவர்களுக்கு முன்பாக அவன் போக்கும் வரத்துமா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ும் யூதா ஜனங்களுமாகிய யாவரும் தாவீதைச் சிநேகித்தார்கள்; அவர்களுக்கு முன்பாக அவன் போக்கும் வரத்துமா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ை அல்ல, பெலிஸ்தரின் கையே அவன்மேல் விழட்டும் என்று சவுல் நினைத்துக்கொண்டு, சவுல் தாவீதை நோக்கி: இதோ, என் மூத்த குமாரத்தியாகிய மேராவை உனக்கு மனைவியாகக் கொடுப்பேன்; நீ எனக்கு நல்ல சேவகனாய்மாத்திரம் இருந்து, கர்த்தருடைய யுத்தங்களை நடத்து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ை அல்ல, பெலிஸ்தரின் கையே அவன்மேல் விழட்டும் என்று சவுல் நினைத்துக்கொண்டு, சவுல் தாவீதை நோக்கி: இதோ, என் மூத்த குமாரத்தியாகிய மேராவை உனக்கு மனைவியாகக் கொடுப்பேன்; நீ எனக்கு நல்ல சேவகனாய்மாத்திரம் இருந்து, கர்த்தருடைய யுத்தங்களை நடத்து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ை அல்ல, பெலிஸ்தரின் கையே அவன்மேல் விழட்டும் என்று சவுல் நினைத்துக்கொண்டு, சவுல் தாவீதை நோக்கி: இதோ, என் மூத்த குமாரத்தியாகிய மேராவை உனக்கு மனைவியாகக் கொடுப்பேன்; நீ எனக்கு நல்ல சேவகனாய்மாத்திரம் இருந்து, கர்த்தருடைய யுத்தங்களை நடத்து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தாவீது சவுலைப் பார்த்து: ராஜாவுக்கு மருமகனாகிறதற்கு நான் எம்மாத்திரம், என் ஜீவன் எம்மாத்திரம், இஸ்ரவேலிலே என் தகப்பன் வம்சமும் எம்மாத்திர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தாவீது சவுலைப் பார்த்து: ராஜாவுக்கு மருமகனாகிறதற்கு நான் எம்மாத்திரம், என் ஜீவன் எம்மாத்திரம், இஸ்ரவேலிலே என் தகப்பன் வம்சமும் எம்மாத்திர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வுலின் குமாரத்தியாகிய மேராப் தாவீதுக்குக் கொடுக்கப்படுங் காலம் வந்தபோது, அவள் மேகோலாத்தியனாகிய ஆதரியேலுக்கு மனைவியாகக் கொடுக்கப்பட்ட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வுலின் குமாரத்தியாகிய மேராப் தாவீதுக்குக் கொடுக்கப்படுங் காலம் வந்தபோது, அவள் மேகோலாத்தியனாகிய ஆதரியேலுக்கு மனைவியாகக் கொடுக்கப்பட்ட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ின் குமாரத்தியாகிய மீகாள் தாவீதை நேசித்தாள்; அது சவுலுக்கு அறிவிக்கப்பட்டபோது, அது அவனுக்குச் சந்தோஷம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அவனுக்குக் கண்ணியாயிருக்கவும், பெலிஸ்தரின் கை அவன்மேல் விழவும், அவளை அவனுக்குக் கொடுப்பேன் என்று சவுல் எண்ணி, தாவீதை நோக்கி: நீ என்னுடைய இரண்டாம் குமாரத்தியினால் இன்று எனக்கு மருமகனாவாய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அவனுக்குக் கண்ணியாயிருக்கவும், பெலிஸ்தரின் கை அவன்மேல் விழவும், அவளை அவனுக்குக் கொடுப்பேன் என்று சவுல் எண்ணி, தாவீதை நோக்கி: நீ என்னுடைய இரண்டாம் குமாரத்தியினால் இன்று எனக்கு மருமகனாவாய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அவனுக்குக் கண்ணியாயிருக்கவும், பெலிஸ்தரின் கை அவன்மேல் விழவும், அவளை அவனுக்குக் கொடுப்பேன் என்று சவுல் எண்ணி, தாவீதை நோக்கி: நீ என்னுடைய இரண்டாம் குமாரத்தியினால் இன்று எனக்கு மருமகனாவாய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வுல் தன் ஊழியக்காரரைப் பார்த்து: நீங்கள் தாவீதோடே இரகசியமாய்ப் பேசி: இதோ, ராஜா உன்மேல் பிரியமாயிருக்கிறார்; அவருடைய ஊழியக்காரர் எல்லாரும் உம்மைச் சிநேகிக்கிறார்கள்; இப்பொழுதும் நீர் ராஜாவுக்கு மருமகனானால் நலம் என்று சொல்லுங்கள் என்று கற்ப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வுல் தன் ஊழியக்காரரைப் பார்த்து: நீங்கள் தாவீதோடே இரகசியமாய்ப் பேசி: இதோ, ராஜா உன்மேல் பிரியமாயிருக்கிறார்; அவருடைய ஊழியக்காரர் எல்லாரும் உம்மைச் சிநேகிக்கிறார்கள்; இப்பொழுதும் நீர் ராஜாவுக்கு மருமகனானால் நலம் என்று சொல்லுங்கள் என்று கற்ப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வுல் தன் ஊழியக்காரரைப் பார்த்து: நீங்கள் தாவீதோடே இரகசியமாய்ப் பேசி: இதோ, ராஜா உன்மேல் பிரியமாயிருக்கிறார்; அவருடைய ஊழியக்காரர் எல்லாரும் உம்மைச் சிநேகிக்கிறார்கள்; இப்பொழுதும் நீர் ராஜாவுக்கு மருமகனானால் நலம் என்று சொல்லுங்கள் என்று கற்பி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வுலின் ஊழியக்காரர் இந்த வார்த்தைகளைத் தாவீதின் செவிகள் கேட்கப் பேசினார்கள்; அப்பொழுது தாவீது, நான் ராஜாவுக்கு மருமகனாகிறது லேசான காரியமா? நான் எளியவனும், அற்பமாய் எண்ணப்பட்டவனுமாயிருக்கிறேன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வுலின் ஊழியக்காரர் இந்த வார்த்தைகளைத் தாவீதின் செவிகள் கேட்கப் பேசினார்கள்; அப்பொழுது தாவீது, நான் ராஜாவுக்கு மருமகனாகிறது லேசான காரியமா? நான் எளியவனும், அற்பமாய் எண்ணப்பட்டவனுமாயிருக்கிறேன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ாவீது இன்ன இன்னபடி சொன்னான் என்று சவுலின் ஊழியக்காரர் அவனுக்கு அறிவ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வுல்: ராஜா பரிசத்தை விரும்பாமல், பெலிஸ்தரின் நூறு நுனித்தோல்களினால் ராஜாவின் சத்துருக்களிடத்தில் பழிவாங்க விருப்பமாயிருக்கிறார் என்று தாவீதுக்குச் சொல்லுங்கள் என்றான்; தாவீதை பெலிஸ்தரின் கையினால் விழப்பண்ணுவதே சவுலுடைய எண்ணமாய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வுல்: ராஜா பரிசத்தை விரும்பாமல், பெலிஸ்தரின் நூறு நுனித்தோல்களினால் ராஜாவின் சத்துருக்களிடத்தில் பழிவாங்க விருப்பமாயிருக்கிறார் என்று தாவீதுக்குச் சொல்லுங்கள் என்றான்; தாவீதை பெலிஸ்தரின் கையினால் விழப்பண்ணுவதே சவுலுடைய எண்ணமா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வுல்: ராஜா பரிசத்தை விரும்பாமல், பெலிஸ்தரின் நூறு நுனித்தோல்களினால் ராஜாவின் சத்துருக்களிடத்தில் பழிவாங்க விருப்பமாயிருக்கிறார் என்று தாவீதுக்குச் சொல்லுங்கள் என்றான்; தாவீதை பெலிஸ்தரின் கையினால் விழப்பண்ணுவதே சவுலுடைய எண்ணம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ஊழியக்காரர் தாவீதுக்கு இந்த வார்த்தைகளைச் சொன்னபோது, ராஜாவுக்கு மருமகனாகிறது தாவீதுக்குப் பிரியமா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க் குறித்த நாட்கள் நிறைவேறுமுன்னே, தாவீது எழுந்து, தன் மனுஷரைக் கூட்டிக்கொண்டுபோய், பெலிஸ்தரில் இருநூறுபேரை வெட்டி, அவர்கள் நுனித்தோல்களைக் கொண்டு வந்து, நான் ராஜாவுக்கு மருமகனாகும்படிக்கு, அவைகளை ராஜாவுக்கு எண்ணிச் செலுத்தினான்; அப்பொழுது சவுல் தன் குமாரத்தியாகிய மீகாளை அவனுக்கு மனைவியாகக் கொடு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க் குறித்த நாட்கள் நிறைவேறுமுன்னே, தாவீது எழுந்து, தன் மனுஷரைக் கூட்டிக்கொண்டுபோய், பெலிஸ்தரில் இருநூறுபேரை வெட்டி, அவர்கள் நுனித்தோல்களைக் கொண்டு வந்து, நான் ராஜாவுக்கு மருமகனாகும்படிக்கு, அவைகளை ராஜாவுக்கு எண்ணிச் செலுத்தினான்; அப்பொழுது சவுல் தன் குமாரத்தியாகிய மீகாளை அவனுக்கு மனைவியாகக் கொடு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க் குறித்த நாட்கள் நிறைவேறுமுன்னே, தாவீது எழுந்து, தன் மனுஷரைக் கூட்டிக்கொண்டுபோய், பெலிஸ்தரில் இருநூறுபேரை வெட்டி, அவர்கள் நுனித்தோல்களைக் கொண்டு வந்து, நான் ராஜாவுக்கு மருமகனாகும்படிக்கு, அவைகளை ராஜாவுக்கு எண்ணிச் செலுத்தினான்; அப்பொழுது சவுல் தன் குமாரத்தியாகிய மீகாளை அவனுக்கு மனைவியாகக் கொடு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தாவீதோடிருக்கிறார் என்று சவுல் கண்டறிந்துகொண்டான்; சவுலின் குமாரத்தியாகிய மீகாளும் அவனை நேசித்த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ையால் இன்னும் அதிகமாய்த் தாவீதுக்குப் பயந்து, தான் உயிரோடிருந்த நாளெல்லாம் தாவீதுக்குச் சத்துருவாயிருந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லிஸ்தருடைய பிரபுக்கள் புறப்படுகிறபோதெல்லாம் தாவீது சவுலுடைய ஊழியக்காரர் எல்லாரைப்பார்க்கிலும் புத்திமானாய் நடந்துகொண்டான்; அவன் பேர் மிகவும் கனம்பெற்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லிஸ்தருடைய பிரபுக்கள் புறப்படுகிறபோதெல்லாம் தாவீது சவுலுடைய ஊழியக்காரர் எல்லாரைப்பார்க்கிலும் புத்திமானாய் நடந்துகொண்டான்; அவன் பேர் மிகவும் கனம்பெற்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6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ൻ ശൌലിനോടു സംസാരിച്ചു തീർന്നപ്പോൾ യോനാഥാന്റെ മനസ്സു ദാവീദിന്റെ മനസ്സോടു പറ്റിച്ചേർന്നു; യോനാഥ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സ്വന്തപ്രാണനെപ്പോലെ സ്നേ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ശൌൽ അന്നു അവനെ ചേർത്തു കൊണ്ടു; അവന്റെ പിതൃഭവനത്തിലേക്കു മടങ്ങിപ്പോകുവാൻ പിന്നെ അനുവദി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ോനാഥാൻ ദാവീദിനെ സ്വന്തപ്രാണനെപ്പോലെ സ്നേഹിക്കകൊണ്ടു അവനുമായി സഖ്യത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ോനാഥാൻ താൻ ധരിച്ചിരുന്ന മേലങ്കി ഊരി അതും തന്റെ വസ്ത്രവും വാളും വില്ലും അരക്കച്ചയും ദാവീദ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ശൌൽ അയക്കുന്നേടത്തൊക്കെയും ദാവീദ് പോയി കാര്യാദികളെ വിവേകത്തോടെ നടത്തും; അതുകൊണ്ടു ശൌൽ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ജ്ജനത്തിന്നു മേധാവി ആക്കി; ഇതു സർവ്വജനത്തിന്നും ശൌലിന്റെ ഭൃത്യന്മാർക്കും ബോധ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ദാവീദ് ഫെലിസ്ത്യനെ സംഹരിച്ചശേഷം അവർ മടങ്ങിവരുമ്പോൾ യിസ്രായേല്യപട്ടണങ്ങളിൽനിന്നൊക്കെയും സ്ത്രീ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ടിയും നൃത്തംചെയ്തുംകൊണ്ടു തപ്പും തംബുരുവുമായി സന്തോഷത്തോടെ ശൌൽരാജാവിനെ എതിരേറ്റു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്ത്രീകൾ വാദ്യഘോഷത്തോടെ ഗാനപ്രതിഗാനമായി: ശൌൽ ആയിരത്തെ കൊന്നു ദാവീദോ പതിനായിരത്തെ എന്നു പാ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പ്പോൾ ശൌൽ ഏറ്റവും കോപിച്ചു; ഈ വാക്കു അവന്നു അനിഷ്ടമായി: അവർ ദാവീദിന്നു പതിനായിരം കൊ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ആയിരം മാത്രമേ തന്നുള്ളു; ഇനി രാജത്വമല്ലാതെ അവന്നു കിട്ടുവാൻ എന്തുള്ളു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ന്നുമുതൽ ശൌലിന്നു ദാവീദിനോടു കണ്ണുകടി തുട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ിറ്റെന്നാൾ ദൈവത്തിന്റെ പക്കൽ നിന്നുള്ള ദുരാത്മാവു ശൌലിന്മേൽ വന്നു; അവൻ അരമനക്കക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റഞ്ഞുപറഞ്ഞു; ദാവീദോ പതിവുപോലെ കിന്നരം വായിച്ചുകൊണ്ടിരുന്നു; ശൌലിന്റെ കയ്യിൽ ഒരു കുന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ദാവീദിനെ ചുവരോടുചേർത്തു കുത്തുവാൻ വിചാരിച്ചുകൊണ്ടു ശൌൽ കുന്തം ചാടി; എന്നാൽ ദാവീദ്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വശ്യം അവന്റെ മുമ്പിൽനിന്നു മാറ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ഹോവ ദാവീദിനോടുകൂടെ ഇരിക്കയും ശൌലിനെ വിട്ടുമാറുകയും ചെയ്തതുകൊണ്ടു ശൌൽ ദാവീദിനെ ഭയ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കൊണ്ടു ശൌൽ അവനെ തന്റെ അടുക്കൽനിന്നു മാറ്റി സഹസ്രാധിപനാക്കി; അങ്ങനെ അവൻ ജനത്തിന്നു നായക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രുമാറിപ്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ദാവീദ് തന്റെ എല്ലാവഴികളിലും വിവേകത്തോടെ നടന്നു; യഹോവ അവനോടുകൂടെ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ഏറ്റവും വിവേകത്തോടെ നടക്കുന്നു എന്നു ശൌൽ കണ്ടിട്ടു അവങ്കൽ ആശങ്കിതനാ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ന്നാൽ ദാവീദ് യിസ്രായേലിന്നും യെഹൂദെക്കും നായകനായി പെരുമാറിയതുകൊണ്ടു അവരൊക്കെയും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നേ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നന്തരം ശൌൽ ദാവീദിനോടു: എന്റെ മൂത്ത മകൾ മേരബുണ്ടല്ലോ; ഞാൻ അവളെ നിനക്കു ഭാര്യയായി തരും;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ൂരനായി എനിക്കുവേണ്ടി യഹോവയുടെ യുദ്ധങ്ങൾ നടത്തിയാൽ മതി എന്നു പറഞ്ഞു. എന്റെ കയ്യല്ല ഫെലിസ്ത്യരുടെ ക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മേൽ വീഴുവാൻ സംഗതിവരട്ടെ എന്നു ശൌൽ വിചാ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ദാവീദ്, ശൌലിനോടു: രാജാവിന്റെ മരുമകനായിരിപ്പാൻ ഞാൻ ആർ? യിസ്രായേലിൽ എന്റെ അസ്മാദികളു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ൃഭവനവും എന്തുള്ള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ശൌലിന്റെ മകളായ മേരബിനെ ദാവീദിന്നു കൊടുക്കേണ്ടിയിരുന്ന സമയത്തു അവളെ മെഹോലാത്യനായ അദ്രിയേല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ര്യയായി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ശൌലിന്റെ മകളായ മീഖളോ ദാവീദിനെ സ്നേഹിച്ചു. അതു ശൌലിന്നു അറിവു കിട്ടി; കാര്യം അവന്നു ഇഷ്ടമ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ൾ അവന്നു ഒരു കണിയായിരിക്കേണ്ടതിന്നും ഫെലിസ്ത്യരുടെ കൈ അവന്റെമേൽ വീഴേണ്ടതിന്നും ഞാൻ അവളെ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ും എന്നു ശൌൽ വിചാരിച്ചു ദാവീദിനോടു: നീ ഈ രണ്ടാം പ്രാവശ്യം എനിക്കു മരുമകനായി തീരേണ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ിന്നെ ശൌൽ തന്റെ ഭൃത്യന്മാരോടു: നിങ്ങൾ സ്വകാര്യമായി ദാവീദിനോടു സംസാരിച്ചു: ഇതാ, രാജാവ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പ്രിയമാകുന്നു; അവന്റെ ഭൃത്യന്മാർ ഒക്കെയും നിന്നെ സ്നേഹിക്കുന്നു; ആകയാൽ നീ രാജ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ുമകനായ്തീരേണം എന്നു പറവിൻ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ശൌലിന്റെ ഭൃത്യന്മാർ ആ വാക്കു ദാവീദിനോടു പറഞ്ഞാറെ ദാവീദ്: രാജാവിന്റെ മരുമകനാ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്പകാര്യമെന്നു നിങ്ങൾക്കു തോന്നുന്നുവോ? ഞാൻ ദരിദ്രനും എളിയവനും ആകുന്നുവ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ശൌലിന്റെ ദൃത്യന്മാർ: ദാവീദ് ഇപ്രകാരം പറഞ്ഞു എന്നു ബോധ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തിന്നു ശൌൽ: രാജാവിന്റെ ശത്രുക്കൾക്കു പ്രതികാരം ആകുവാൻ തക്കവണ്ണം ഫെലിസ്ത്യരുടെ നൂ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ഗ്രചർമ്മമല്ലാതെ രാജാവു യാതൊരു സ്ത്രീധനവും ആഗ്രഹിക്കുന്നില്ല എന്നിങ്ങനെ നിങ്ങൾ ദാവീദിനോടു പറയേ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കല്പിച്ചു; ഫെലിസ്ത്യരുടെ കയ്യാൽ ദാവീദിനെ വീഴുമാറാക്കേണമെന്നു ശൌൽ കരുത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ഭൃത്യന്മാർ ദാവീദിനോടു ഈ വാക്കു അറിയിച്ചപ്പോൾ രാജാവിന്റെ മരുമകനാകുവാൻ ദാവീദിന്നു സന്തോഷമാ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ധി കഴിയുന്നതിന്നു മുമ്പെ ദാവീദും അവന്റെ ആളുകളും പുറപ്പെട്ടുചെന്നു ഫെലിസ്ത്യരിൽ ഇരുനൂറു പേ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ന്നു, അവരുടെ അഗ്രചർമ്മംകൊണ്ടുവന്നു താൻ രാജാവിന്റെ മരുമകനാകേണ്ടതിന്നു രാജാവിന്നു എണ്ണ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ൌൽ തന്റെ മകളായ മീഖളിനെ അവന്നു ഭാര്യയായി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യഹോവ ദാവീദിനോടുകൂടെ ഉണ്ടെന്നും ശൌലിന്റെ മകളായ മീഖൾ അവനെ സ്നേഹിച്ചു എന്നും ശൌൽ കണ്ടറിഞ്ഞപ്പോ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ശൌൽ ദാവീദിനെ പിന്നെയും അധികം ഭയപ്പെട്ടു; ശൌൽ ദാവീദിന്റെ നിത്യശത്രുവാ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എന്നാൽ ഫെലിസ്ത്യപ്രഭുക്കന്മാർ യുദ്ധത്തിന്നു പുറപ്പെട്ടു; അവർ പുറപ്പെടുമ്പോഴൊക്കെയും ദാവീദ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ൌലിന്റെ സകലഭൃത്യന്മാരെക്കാളും കൃതാർത്ഥനായിരുന്നു; അവന്റെ പേർ വിശ്രുതമാ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2026-10-20T03:36:11Z</dcterms:created>
  <dcterms:modified xsi:type="dcterms:W3CDTF">2026-10-20T03:36:11Z</dcterms:modified>
  <dc:title>1 ശമൂവേൽ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