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ரக்கத்தையும் நியாயத்தையும் குறித்துப் பாடுவேன்; கர்த்தாவே, உம்மைக் கீர்த்தனம்பண்ணுவ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த்தமமான வழியிலே விவேகமாய் நடப்பேன்; எப்பொழுது என்னிடத்தில் வருவீர்! என் வீட்டிலே உத்தம இருதயத்தோடு நடந்துகொள்ளுவ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த்தமமான வழியிலே விவேகமாய் நடப்பேன்; எப்பொழுது என்னிடத்தில் வருவீர்! என் வீட்டிலே உத்தம இருதயத்தோடு நடந்துகொள்ளுவ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ீங்கான காரியத்தை என் கண்முன் வைக்கமாட்டேன்; வழி விலகுகிறவர்களின் செய்கையை வெறுக்கிறேன்; அது என்னைப் பற்றா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ீங்கான காரியத்தை என் கண்முன் வைக்கமாட்டேன்; வழி விலகுகிறவர்களின் செய்கையை வெறுக்கிறேன்; அது என்னைப் பற்றா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ாறுபாடான இருதயம் என்னை விட்டு அகலவேண்டும்; பொல்லாதவனை அறியமாட்ட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றனை இரகசியமாய் அவதூறுபண்ணுகிறவனைச் சங்கரிப்பேன்; மேட்டிமைக் கண்ணனையும் பெருநெஞ்சுள்ளவனையும் பொறுக்கமாட்ட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றனை இரகசியமாய் அவதூறுபண்ணுகிறவனைச் சங்கரிப்பேன்; மேட்டிமைக் கண்ணனையும் பெருநெஞ்சுள்ளவனையும் பொறுக்கமாட்ட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சத்தில் உண்மையானவர்கள் என்னோடே வாசம்பண்ணும்படி என் கண்கள் அவர்கள்மேல் நோக்கமாயிருக்கும்; உத்தமமான வழியில் நடக்கிறவன் என்னைச் சேவிப்ப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சத்தில் உண்மையானவர்கள் என்னோடே வாசம்பண்ணும்படி என் கண்கள் அவர்கள்மேல் நோக்கமாயிருக்கும்; உத்தமமான வழியில் நடக்கிறவன் என்னைச் சேவிப்ப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படுசெய்கிறவன் என் வீட்டுக்குள் இருப்பதில்லை; பொய்சொல்லுகிறவன் என் கண்முன் நிலைப்பத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க்கிரமக்காரர் ஒருவரும் கர்த்தருடைய நகரத்தில் இராதபடி வேர் அறுப்புண்டுபோக, தேசத்திலுள்ள அக்கிரமக்காரர் யாவரையும் அதிகாலமே சங்கரிப்ப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க்கிரமக்காரர் ஒருவரும் கர்த்தருடைய நகரத்தில் இராதபடி வேர் அறுப்புண்டுபோக, தேசத்திலுள்ள அக்கிரமக்காரர் யாவரையும் அதிகாலமே சங்கரிப்ப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9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నేను కృపనుగూర్చియు న్యాయమునుగూర్చియు పాడెదను యెహోవా, నిన్ను కీర్త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ిర్దోష మార్గమున వివేకముతో ప్రవర్తించెదను. నీవు ఎప్పుడు నాయొద్దకు వచ్చెదవు? నా యిం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థార్థహృదయముతో నడుచుకొం ద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ా కన్నులయెదుట నేను ఏ దుష్కార్యమును ఉంచు కొనను భక్తిమార్గము తొలగినవారి క్రియలు నాకు అసహ్య 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వి నాకు అంటనియ్య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మూర్ఖచిత్తుడు నా యొద్దనుండి తొలగిపోవలెను దౌష్ట్యమును నేననుసరింప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తమ పొరుగువారిని చాటున దూషించువారిని నేను సంహరించెదను అహంకార దృష్టిగలవారిని గర్వించిన హృదయ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వారిని నేను సహింప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ాయొద్ద నివసించునట్లు దేశములో నమ్మకస్థులైన వారిని నేను కనిపెట్టుచున్నాను నిర్దోషమార్గమం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డచువారు నాకు పరిచారకు లగ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మోసము చేయువాడు నా యింట నివసింపరాదు అబద్ధములాడువాడు నా కన్నులయెదుట నిలువ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యెహోవా పట్టణములోనుండి పాపము చేయువారినందరిని నిర్మూలము చేయుటకై దేశమందలి భక్తిహీనులందరిని ప్ర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దయమున నేను సంహర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2026-10-20T07:33:59Z</dcterms:created>
  <dcterms:modified xsi:type="dcterms:W3CDTF">2026-10-20T07:33:59Z</dcterms:modified>
  <dc:title>కీర్తనలు : 101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