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presProps" Target="presProps.xml"/>
  <Relationship Id="rId49" Type="http://schemas.openxmlformats.org/officeDocument/2006/relationships/viewProps" Target="viewProps.xml"/>
  <Relationship Id="rId5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கிப்து ராஜாவுக்கு பானபாத்திரக்காரனும் சுயம்பாகியுமாகிய அவ்விரண்டுபேரும் சிறைச்சாலையில் இருக்கும்போது, ஒரே ராத்திரியிலே வெவ்வேறு பொருள்கொண்ட சொப்பனம் கண்ட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கிப்து ராஜாவுக்கு பானபாத்திரக்காரனும் சுயம்பாகியுமாகிய அவ்விரண்டுபேரும் சிறைச்சாலையில் இருக்கும்போது, ஒரே ராத்திரியிலே வெவ்வேறு பொருள்கொண்ட சொப்பனம் கண்ட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கிப்து ராஜாவுக்கு பானபாத்திரக்காரனும் சுயம்பாகியுமாகிய அவ்விரண்டுபேரும் சிறைச்சாலையில் இருக்கும்போது, ஒரே ராத்திரியிலே வெவ்வேறு பொருள்கொண்ட சொப்பனம் கண்ட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ாலமே யோசேப்பு அவர்களிடத்தில் போய், அவர்களைப் பார்க்கும்போது, அவர்கள் கலங்கியிருந்த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அவன் தன் எஜமானுடைய வீட்டில் தன்னோடே காவல்பண்ணப்பட்டிருந்த பார்வோனுடைய பிரதானிகளை நோக்கி: உங்கள் முகங்கள் இன்று துக்கமாயிருக்கிறது என்ன என்று கேட்ட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அவன் தன் எஜமானுடைய வீட்டில் தன்னோடே காவல்பண்ணப்பட்டிருந்த பார்வோனுடைய பிரதானிகளை நோக்கி: உங்கள் முகங்கள் இன்று துக்கமாயிருக்கிறது என்ன என்று கேட்ட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தற்கு அவர்கள்: சொப்பனம் கண்டோம், அதற்கு அர்த்தம் சொல்லுகிறவன் ஒருவனும் இல்லை என்றார்கள். அதற்கு யோசேப்பு: சொப்பனத்துக்கு அர்த்தம் சொல்லுதல் தேவனுக்குரியதல்லவா? அவைகளை என்னிடத்தில் சொல்லுங்கள் என்ற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தற்கு அவர்கள்: சொப்பனம் கண்டோம், அதற்கு அர்த்தம் சொல்லுகிறவன் ஒருவனும் இல்லை என்றார்கள். அதற்கு யோசேப்பு: சொப்பனத்துக்கு அர்த்தம் சொல்லுதல் தேவனுக்குரியதல்லவா? அவைகளை என்னிடத்தில் சொல்லுங்கள் என்ற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ொழுது பானபாத்திரக்காரரின் தலைவன் யோசேப்பை நோக்கி: என் சொப்பனத்திலே ஒரு திராட்சைச் செடி எனக்கு முன்பாக இருக்கக் கண்டே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ொழுது பானபாத்திரக்காரரின் தலைவன் யோசேப்பை நோக்கி: என் சொப்பனத்திலே ஒரு திராட்சைச் செடி எனக்கு முன்பாக இருக்கக் கண்டே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ந்த நடபடிகளுக்குப் பின்பு, எகிப்து ராஜாவுக்குப் பானபாத்திரக்காரனும் சுயம்பாகியும் எகிப்து ராஜாவாகிய தங்கள் ஆண்டவனுக்குக் குற்றம் செய்தார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ந்தத் திராட்சைச் செடியிலே மூன்று கொடிகள் இருந்தது; அது துளிர்க்கிறதாயிருந்தது; அதில் பூக்கள் மலர்ந்திருந்தது; அதின் குலைகள் பழுத்த பழங்களாயிருந்தத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ந்தத் திராட்சைச் செடியிலே மூன்று கொடிகள் இருந்தது; அது துளிர்க்கிறதாயிருந்தது; அதில் பூக்கள் மலர்ந்திருந்தது; அதின் குலைகள் பழுத்த பழங்களாயிருந்தது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ார்வோனுடைய பாத்திரம் என் கையிலே இருந்தது; நான் அந்தப் பழங்களைப் பறித்து, அவைகளைப் பார்வோனுடைய பாத்திரத்தில் பிழிந்து, அந்தப் பாத்திரத்தைப் பார்வோனுடைய கையிலே கொடுத்தேன் என்று, தன் சொப்பனத்தைச் சொன்ன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ார்வோனுடைய பாத்திரம் என் கையிலே இருந்தது; நான் அந்தப் பழங்களைப் பறித்து, அவைகளைப் பார்வோனுடைய பாத்திரத்தில் பிழிந்து, அந்தப் பாத்திரத்தைப் பார்வோனுடைய கையிலே கொடுத்தேன் என்று, தன் சொப்பனத்தைச் சொன்ன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தற்கு யோசேப்பு: அந்த மூன்று கொடிகளும் மூன்று நாளா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மூன்று நாளைக்குள்ளே பார்வோன் உன் தலையை உயர்த்தி, உன்னை மறுபடியும் உன் நிலையிலே நிறுத்துவார்; முன்னே அவருக்குப் பானம் கொடுத்துவந்த வழக்கத்தின்படி பார்வோனின் பாத்திரத்தை அவர் கையிலே கொடுப்பாய்;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மூன்று நாளைக்குள்ளே பார்வோன் உன் தலையை உயர்த்தி, உன்னை மறுபடியும் உன் நிலையிலே நிறுத்துவார்; முன்னே அவருக்குப் பானம் கொடுத்துவந்த வழக்கத்தின்படி பார்வோனின் பாத்திரத்தை அவர் கையிலே கொடுப்பாய்;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துதான் அதின் அர்த்தம் என்று சொன்னதும் அன்றி, நீ வாழ்வடைந்திருக்கும்போது, என்னை நினைத்து, என்மேல் தயவுவைத்து, என் காரியத்தைப் பார்வோனுக்கு அறிவித்து, இந்த இடத்திலிருந்து என்னை விடுதலையாக்கவேண்டும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துதான் அதின் அர்த்தம் என்று சொன்னதும் அன்றி, நீ வாழ்வடைந்திருக்கும்போது, என்னை நினைத்து, என்மேல் தயவுவைத்து, என் காரியத்தைப் பார்வோனுக்கு அறிவித்து, இந்த இடத்திலிருந்து என்னை விடுதலையாக்கவேண்டும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ான் எபிரெயருடைய தேசத்திலிருந்து களவாய்க் கொண்டுவரப்பட்டேன்; என்னை இந்தக் காவல் கிடங்கில் வைக்கும்படிக்கும் நான் இவ்விடத்தில் ஒன்றும் செய்யவில்லை என்றும் சொன்ன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ந்த நடபடிகளுக்குப் பின்பு, எகிப்து ராஜாவுக்குப் பானபாத்திரக்காரனும் சுயம்பாகியும் எகிப்து ராஜாவாகிய தங்கள் ஆண்டவனுக்குக் குற்றம் செய்தார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ான் எபிரெயருடைய தேசத்திலிருந்து களவாய்க் கொண்டுவரப்பட்டேன்; என்னை இந்தக் காவல் கிடங்கில் வைக்கும்படிக்கும் நான் இவ்விடத்தில் ஒன்றும் செய்யவில்லை என்றும் சொன்ன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ர்த்தம் நன்றாயிருக்கிறது என்று சுயம்பாகிகளின் தலைவன் கண்டு, யோசேப்பை நோக்கி: நானும் என் சொப்பனத்தில் மூன்று வெள்ளைக் கூடைகள் என் தலையின்மேல் இருக்கக் கண்டேன்;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ர்த்தம் நன்றாயிருக்கிறது என்று சுயம்பாகிகளின் தலைவன் கண்டு, யோசேப்பை நோக்கி: நானும் என் சொப்பனத்தில் மூன்று வெள்ளைக் கூடைகள் என் தலையின்மேல் இருக்கக் கண்டேன்;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மேற்கூடையிலே பார்வோனுக்காகச் சமைக்கப்பட்ட சகலவித பலகாரங்களிலும் கொஞ்சம் கொஞ்சம் இருந்தது; என் தலையின்மேல் கூடையில் இருந்தவைகளைப் பறவைகள் வந்து பட்சித்தது என்ற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மேற்கூடையிலே பார்வோனுக்காகச் சமைக்கப்பட்ட சகலவித பலகாரங்களிலும் கொஞ்சம் கொஞ்சம் இருந்தது; என் தலையின்மேல் கூடையில் இருந்தவைகளைப் பறவைகள் வந்து பட்சித்தது என்ற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தற்கு யோசேப்பு: அந்த மூன்று கூடைகளும் மூன்று நாளாம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தற்கு யோசேப்பு: அந்த மூன்று கூடைகளும் மூன்று நாளாம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ன்னும் மூன்று நாளைக்குள்ளே பார்வோன் உன் தலையை உயர்த்தி, உன்னை மரத்திலே தூக்கிப்போடுவார்; அப்பொழுது பறவைகள் உன் மாம்சத்தைத் தின்னும், இதுதான் அதின் அர்த்தம் என்று சொன்ன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ன்னும் மூன்று நாளைக்குள்ளே பார்வோன் உன் தலையை உயர்த்தி, உன்னை மரத்திலே தூக்கிப்போடுவார்; அப்பொழுது பறவைகள் உன் மாம்சத்தைத் தின்னும், இதுதான் அதின் அர்த்தம் என்று சொன்ன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மூன்றாம்நாள் பார்வோனுடைய ஜன்ம நாளாயிருந்தது; அவன் தன் ஊழியக்காரர் எல்லாருக்கும் விருந்துபண்ணி, பானபாத்திரக்காரருடைய தலைவன் தலையையும் சுயம்பாகிகளுடைய தலைவன் தலையையும் தன் உத்தியோகஸ்தரின் நடுவே உயர்த்தி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ார்வோன் தன் பானபாத்திரக்காரரின் தலைவனும் சுயம்பாகிகளின் தலைவனும் ஆகிய இவ்விரண்டு பிரதானிகள் மேலும் கடுங்கோபங்கொண்டு,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மூன்றாம்நாள் பார்வோனுடைய ஜன்ம நாளாயிருந்தது; அவன் தன் ஊழியக்காரர் எல்லாருக்கும் விருந்துபண்ணி, பானபாத்திரக்காரருடைய தலைவன் தலையையும் சுயம்பாகிகளுடைய தலைவன் தலையையும் தன் உத்தியோகஸ்தரின் நடுவே உயர்த்தி,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மூன்றாம்நாள் பார்வோனுடைய ஜன்ம நாளாயிருந்தது; அவன் தன் ஊழியக்காரர் எல்லாருக்கும் விருந்துபண்ணி, பானபாத்திரக்காரருடைய தலைவன் தலையையும் சுயம்பாகிகளுடைய தலைவன் தலையையும் தன் உத்தியோகஸ்தரின் நடுவே உயர்த்தி,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பானபாத்திரக்காரரின் தலைவனைப் பானங்கொடுக்கிற தன் உத்தியோகத்திலே மறுபடியும் வைத்தான்; அந்தப்படியே அவன் பார்வோனுடைய கையிலே பாத்திரத்தைக் கொடுத்தா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பானபாத்திரக்காரரின் தலைவனைப் பானங்கொடுக்கிற தன் உத்தியோகத்திலே மறுபடியும் வைத்தான்; அந்தப்படியே அவன் பார்வோனுடைய கையிலே பாத்திரத்தைக் கொடுத்தா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சுயம்பாகிகளின் தலைவனையோ தூக்கிப்போட்டான். யோசேப்பு அவர்களுக்குச் சொன்ன அர்த்தத்தின்படியே சம்பவித்தது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ஆனாலும் பானபாத்திரக்காரரின் தலைவன் யோசேப்பை நினையாமல் அவனை மறந்துவிட்ட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ார்வோன் தன் பானபாத்திரக்காரரின் தலைவனும் சுயம்பாகிகளின் தலைவனும் ஆகிய இவ்விரண்டு பிரதானிகள் மேலும் கடுங்கோபங்கொண்டு,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ர்களை யோசேப்பு வைக்கப்பட்டிருந்த இடமும் தலையாரிகளின் அதிபதியின் வீடுமாகிய சிறைச்சாலையிலே காவல்பண்ணுவித்த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ர்களை யோசேப்பு வைக்கப்பட்டிருந்த இடமும் தலையாரிகளின் அதிபதியின் வீடுமாகிய சிறைச்சாலையிலே காவல்பண்ணுவித்த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லையாரிகளின் அதிபதி அவர்களை விசாரிக்கும்படி யோசேப்பின் வசத்தில் ஒப்புவித்தான்; அவன் அவர்களை விசாரித்துவந்தான்; அவர்கள் அநேகநாள் காவலில் இருந்த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லையாரிகளின் அதிபதி அவர்களை விசாரிக்கும்படி யோசேப்பின் வசத்தில் ஒப்புவித்தான்; அவன் அவர்களை விசாரித்துவந்தான்; அவர்கள் அநேகநாள் காவலில் இருந்த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84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they dreamed a dream both of them, each man his dream in one night, each man according 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terpretation of his dream, the butler and the baker of the king of Egypt, which were bound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is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Joseph came in unto them in the morning, and looked upon them, and, behold, they were sa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he asked Pharaoh's officers that were with him in the ward of his lord's house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erefore look all of you so sadly to da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they said unto him, We have dreamed a dream, and there is no interpreter of it. And Josep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id unto them, Do not interpretations belong to God? tell me them, I pray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the chief butler told his dream to Joseph, and said to him, In my dream, behold, a vine w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fore me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it came to pass after these things, that the butler of the king of Egypt and his baker ha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in the vine were three branches: and it was as though it budded, and her blossoms sho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th; and the clusters thereof brought forth ripe grape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0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Pharaoh's cup was in my hand: and I took the grapes, and pressed them into Pharaoh's cup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0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I gave the cup into Pharaoh's h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0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Joseph said unto him, This is the interpretation of it: The three branches are three day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0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Yet within three days shall Pharaoh lift up yours head, and restore you unto your place: and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0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deliver Pharaoh's cup into his hand, after the former manner when you were his butl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0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But think on me when it shall be well with you, and show kindness, I pray you, unto me, and mak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0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ention of me unto Pharaoh, and bring me out of this hous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0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For indeed I was stolen away out of the land of the Hebrews: and here also have I done noth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fended their lord the king of Egyp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0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they should put me into the dunge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0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When the chief baker saw that the interpretation was good, he said unto Joseph, I also was in 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0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ream, and, behold, I had three white baskets on my hea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0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in the uppermost basket there was of all manner of baked food for Pharaoh; and the birds di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0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at them out of the basket upon my hea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0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Joseph answered and said, This is the interpretation thereof: The three baskets are thre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0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ay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0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Yet within three days shall Pharaoh lift up your head from off you, and shall hang you on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0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ree; and the birds shall eat your flesh from off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0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it came to pass the third day, which was Pharaoh's birthday, that he made a feast unto 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Pharaoh was angry against two of his officers, against the chief of the butlers, and again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0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servants: and he lifted up the head of the chief butler and of the chief baker among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0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rvan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0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he restored the chief butler unto his butlership again; and he gave the cup into Pharaoh'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0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n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0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But he hanged the chief baker: as Joseph had interpreted to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0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Yet did not the chief butler remember Joseph, but forgotten about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chief of the bak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he put them in ward in the house of the captain of the guard, into the prison, the plac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ere Joseph was bou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the captain of the guard charged Joseph with them, and he served them: and they continued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ason in wa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2026-06-03T07:36:24Z</dcterms:created>
  <dcterms:modified xsi:type="dcterms:W3CDTF">2026-06-03T07:36:24Z</dcterms:modified>
  <dc:title>ஆதியாகமம் : 40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