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presProps" Target="presProps.xml"/>
  <Relationship Id="rId44" Type="http://schemas.openxmlformats.org/officeDocument/2006/relationships/viewProps" Target="viewProps.xml"/>
  <Relationship Id="rId4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லமே யோசேப்பு அவர்களிடத்தில் போய், அவர்களைப் பார்க்கும்போது, அவர்கள் கலங்கியிருந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ன் தன் எஜமானுடைய வீட்டில் தன்னோடே காவல்பண்ணப்பட்டிருந்த பார்வோனுடைய பிரதானிகளை நோக்கி: உங்கள் முகங்கள் இன்று துக்கமாயிருக்கிறது என்ன என்று கேட்ட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ன் தன் எஜமானுடைய வீட்டில் தன்னோடே காவல்பண்ணப்பட்டிருந்த பார்வோனுடைய பிரதானிகளை நோக்கி: உங்கள் முகங்கள் இன்று துக்கமாயிருக்கிறது என்ன என்று கேட்ட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ர்கள்: சொப்பனம் கண்டோம், அதற்கு அர்த்தம் சொல்லுகிறவன் ஒருவனும் இல்லை என்றார்கள். அதற்கு யோசேப்பு: சொப்பனத்துக்கு அர்த்தம் சொல்லுதல் தேவனுக்குரியதல்லவா? அவைகளை என்னிடத்தில் சொல்லுங்கள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ர்கள்: சொப்பனம் கண்டோம், அதற்கு அர்த்தம் சொல்லுகிறவன் ஒருவனும் இல்லை என்றார்கள். அதற்கு யோசேப்பு: சொப்பனத்துக்கு அர்த்தம் சொல்லுதல் தேவனுக்குரியதல்லவா? அவைகளை என்னிடத்தில் சொல்லுங்கள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பானபாத்திரக்காரரின் தலைவன் யோசேப்பை நோக்கி: என் சொப்பனத்திலே ஒரு திராட்சைச் செடி எனக்கு முன்பாக இருக்கக் கண்ட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பானபாத்திரக்காரரின் தலைவன் யோசேப்பை நோக்கி: என் சொப்பனத்திலே ஒரு திராட்சைச் செடி எனக்கு முன்பாக இருக்கக் கண்ட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த் திராட்சைச் செடியிலே மூன்று கொடிகள் இருந்தது; அது துளிர்க்கிறதாயிருந்தது; அதில் பூக்கள் மலர்ந்திருந்தது; அதின் குலைகள் பழுத்த பழங்களாயிருந்தத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ந்தத் திராட்சைச் செடியிலே மூன்று கொடிகள் இருந்தது; அது துளிர்க்கிறதாயிருந்தது; அதில் பூக்கள் மலர்ந்திருந்தது; அதின் குலைகள் பழுத்த பழங்களாயிருந்த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ர்வோனுடைய பாத்திரம் என் கையிலே இருந்தது; நான் அந்தப் பழங்களைப் பறித்து, அவைகளைப் பார்வோனுடைய பாத்திரத்தில் பிழிந்து, அந்தப் பாத்திரத்தைப் பார்வோனுடைய கையிலே கொடுத்தேன் என்று, தன் சொப்பனத்தைச் சொன்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ந்த நடபடிகளுக்குப் பின்பு, எகிப்து ராஜாவுக்குப் பானபாத்திரக்காரனும் சுயம்பாகியும் எகிப்து ராஜாவாகிய தங்கள் ஆண்டவனுக்குக் குற்றம் செய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ார்வோனுடைய பாத்திரம் என் கையிலே இருந்தது; நான் அந்தப் பழங்களைப் பறித்து, அவைகளைப் பார்வோனுடைய பாத்திரத்தில் பிழிந்து, அந்தப் பாத்திரத்தைப் பார்வோனுடைய கையிலே கொடுத்தேன் என்று, தன் சொப்பனத்தைச் சொன்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யோசேப்பு: அந்த மூன்று கொடிகளும் மூன்று நாளா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ூன்று நாளைக்குள்ளே பார்வோன் உன் தலையை உயர்த்தி, உன்னை மறுபடியும் உன் நிலையிலே நிறுத்துவார்; முன்னே அவருக்குப் பானம் கொடுத்துவந்த வழக்கத்தின்படி பார்வோனின் பாத்திரத்தை அவர் கையிலே கொடுப்பாய்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ூன்று நாளைக்குள்ளே பார்வோன் உன் தலையை உயர்த்தி, உன்னை மறுபடியும் உன் நிலையிலே நிறுத்துவார்; முன்னே அவருக்குப் பானம் கொடுத்துவந்த வழக்கத்தின்படி பார்வோனின் பாத்திரத்தை அவர் கையிலே கொடுப்பாய்;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ுதான் அதின் அர்த்தம் என்று சொன்னதும் அன்றி, நீ வாழ்வடைந்திருக்கும்போது, என்னை நினைத்து, என்மேல் தயவுவைத்து, என் காரியத்தைப் பார்வோனுக்கு அறிவித்து, இந்த இடத்திலிருந்து என்னை விடுதலையாக்கவேண்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துதான் அதின் அர்த்தம் என்று சொன்னதும் அன்றி, நீ வாழ்வடைந்திருக்கும்போது, என்னை நினைத்து, என்மேல் தயவுவைத்து, என் காரியத்தைப் பார்வோனுக்கு அறிவித்து, இந்த இடத்திலிருந்து என்னை விடுதலையாக்கவேண்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எபிரெயருடைய தேசத்திலிருந்து களவாய்க் கொண்டுவரப்பட்டேன்; என்னை இந்தக் காவல் கிடங்கில் வைக்கும்படிக்கும் நான் இவ்விடத்தில் ஒன்றும் செய்யவில்லை என்றும் சொன்ன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எபிரெயருடைய தேசத்திலிருந்து களவாய்க் கொண்டுவரப்பட்டேன்; என்னை இந்தக் காவல் கிடங்கில் வைக்கும்படிக்கும் நான் இவ்விடத்தில் ஒன்றும் செய்யவில்லை என்றும் சொன்ன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ர்த்தம் நன்றாயிருக்கிறது என்று சுயம்பாகிகளின் தலைவன் கண்டு, யோசேப்பை நோக்கி: நானும் என் சொப்பனத்தில் மூன்று வெள்ளைக் கூடைகள் என் தலையின்மேல் இருக்கக் கண்டேன்;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ர்த்தம் நன்றாயிருக்கிறது என்று சுயம்பாகிகளின் தலைவன் கண்டு, யோசேப்பை நோக்கி: நானும் என் சொப்பனத்தில் மூன்று வெள்ளைக் கூடைகள் என் தலையின்மேல் இருக்கக் கண்டேன்;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ார்வோன் தன் பானபாத்திரக்காரரின் தலைவனும் சுயம்பாகிகளின் தலைவனும் ஆகிய இவ்விரண்டு பிரதானிகள் மேலும் கடுங்கோபங்கொண்ட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ேற்கூடையிலே பார்வோனுக்காகச் சமைக்கப்பட்ட சகலவித பலகாரங்களிலும் கொஞ்சம் கொஞ்சம் இருந்தது; என் தலையின்மேல் கூடையில் இருந்தவைகளைப் பறவைகள் வந்து பட்சித்தது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மேற்கூடையிலே பார்வோனுக்காகச் சமைக்கப்பட்ட சகலவித பலகாரங்களிலும் கொஞ்சம் கொஞ்சம் இருந்தது; என் தலையின்மேல் கூடையில் இருந்தவைகளைப் பறவைகள் வந்து பட்சித்தது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யோசேப்பு: அந்த மூன்று கூடைகளும் மூன்று நாளா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ன்னும் மூன்று நாளைக்குள்ளே பார்வோன் உன் தலையை உயர்த்தி, உன்னை மரத்திலே தூக்கிப்போடுவார்; அப்பொழுது பறவைகள் உன் மாம்சத்தைத் தின்னும், இதுதான் அதின் அர்த்தம் என்று சொன்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ன்னும் மூன்று நாளைக்குள்ளே பார்வோன் உன் தலையை உயர்த்தி, உன்னை மரத்திலே தூக்கிப்போடுவார்; அப்பொழுது பறவைகள் உன் மாம்சத்தைத் தின்னும், இதுதான் அதின் அர்த்தம் என்று சொன்ன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ூன்றாம்நாள் பார்வோனுடைய ஜன்ம நாளாயிருந்தது; அவன் தன் ஊழியக்காரர் எல்லாருக்கும் விருந்துபண்ணி, பானபாத்திரக்காரருடைய தலைவன் தலையையும் சுயம்பாகிகளுடைய தலைவன் தலையையும் தன் உத்தியோகஸ்தரின் நடுவே உயர்த்த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ூன்றாம்நாள் பார்வோனுடைய ஜன்ம நாளாயிருந்தது; அவன் தன் ஊழியக்காரர் எல்லாருக்கும் விருந்துபண்ணி, பானபாத்திரக்காரருடைய தலைவன் தலையையும் சுயம்பாகிகளுடைய தலைவன் தலையையும் தன் உத்தியோகஸ்தரின் நடுவே உயர்த்தி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ானபாத்திரக்காரரின் தலைவனைப் பானங்கொடுக்கிற தன் உத்தியோகத்திலே மறுபடியும் வைத்தான்; அந்தப்படியே அவன் பார்வோனுடைய கையிலே பாத்திரத்தைக் கொடுத்த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ானபாத்திரக்காரரின் தலைவனைப் பானங்கொடுக்கிற தன் உத்தியோகத்திலே மறுபடியும் வைத்தான்; அந்தப்படியே அவன் பார்வோனுடைய கையிலே பாத்திரத்தைக் கொடுத்த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ுயம்பாகிகளின் தலைவனையோ தூக்கிப்போட்டான். யோசேப்பு அவர்களுக்குச் சொன்ன அர்த்தத்தின்படியே சம்பவித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ார்வோன் தன் பானபாத்திரக்காரரின் தலைவனும் சுயம்பாகிகளின் தலைவனும் ஆகிய இவ்விரண்டு பிரதானிகள் மேலும் கடுங்கோபங்கொண்ட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னாலும் பானபாத்திரக்காரரின் தலைவன் யோசேப்பை நினையாமல் அவனை மறந்துவிட்ட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ை யோசேப்பு வைக்கப்பட்டிருந்த இடமும் தலையாரிகளின் அதிபதியின் வீடுமாகிய சிறைச்சாலையிலே காவல்பண்ணுவித்த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லையாரிகளின் அதிபதி அவர்களை விசாரிக்கும்படி யோசேப்பின் வசத்தில் ஒப்புவித்தான்; அவன் அவர்களை விசாரித்துவந்தான்; அவர்கள் அநேகநாள் காவலில் இரு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லையாரிகளின் அதிபதி அவர்களை விசாரிக்கும்படி யோசேப்பின் வசத்தில் ஒப்புவித்தான்; அவன் அவர்களை விசாரித்துவந்தான்; அவர்கள் அநேகநாள் காவலில் இரு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கிப்து ராஜாவுக்கு பானபாத்திரக்காரனும் சுயம்பாகியுமாகிய அவ்விரண்டுபேரும் சிறைச்சாலையில் இருக்கும்போது, ஒரே ராத்திரியிலே வெவ்வேறு பொருள்கொண்ட சொப்பனம் கண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கிப்து ராஜாவுக்கு பானபாத்திரக்காரனும் சுயம்பாகியுமாகிய அவ்விரண்டுபேரும் சிறைச்சாலையில் இருக்கும்போது, ஒரே ராத்திரியிலே வெவ்வேறு பொருள்கொண்ட சொப்பனம் கண்ட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95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बिहान को जब यूसुफ उनके पास अन्दर गया, तब उन पर दृष्टि की, तो क्या देखा, कि वे उदास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सो उसने फिरौन के उन हाकिमों से, जो उसके साथ उसके स्वामी के घर के बन्दीगृह में थे, पूछा, कि आ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्हारे मुँह क्यों उदास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उन्होंने उस से कहा, हम दोनो ने स्वपन देखा है, और उनके फल का बताने वाला कोई भी नहीं। यूसुफ ने उन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ा, क्या स्वपनों का फल कहना परमेश्वर का काम नहीं? मुझे अपना अपना स्वपन बताओ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तब पिलानेहारों का प्रधान अपना स्वपन यूसुफ को यों बताने लगा: किमैंने स्वपन में देखा, कि मेरे साम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खलता ह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उस दाखलता में तीन डालियां हैं: और उसमें मानो कलियां लगी हैं, और वे फूलीं और उसके गुच्छों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ाक लगकर पक गई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फिरौन का कटोरा मेरे हाथ में था : सो मैंने उन दाखों को लेकर फिरौन के कटोरे में निचोड़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इन बातों के पश्चात ऐसा हुआ के राजा के पिलानेहारे और पकानेहारे ने अपने स्वामी का कुछ अपराध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टोरे को फिरौन के हाथ में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यूसुफ ने उस से कहा, इसका फल यह है; कि तीन डालियों का अर्थ तीन दिन है 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सो अब से तीन दिन के भीतर तेरा सर ऊँचा करेगा, और फिर से तेरे पद पर तुझे नियुक्त करेगा, और तू पहल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नाईं फिरौन का पिलानेहारा होकर उसका कटोरा उसके हाथ में फिर दिया करेग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सो जब तेरा भला हो जाए तब मुझे स्मरण करना, और मुझ पर कृपा करके फिरौन से मेरी चर्चा चलाना, अर इ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घर से मुझे छुड़वा दे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क्योंकि सचमुच इब्रानियों के देश से मुझे चुरा कर ले आए हैं, और यहां भी मैंने कोई ऐसा काम नही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या, जिसके कारण मैं इस कारागार में डाला जाऊ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यह देखकर, कि उसके स्वपन का फल अच्छा निकला, पकानेहारों के प्रधान ने यूसुफ से कहा, मैंने भी स्वप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खा है, वह यह है : मैंने देखा, कि मेरे सिर पर सफेद रोटी की तीन टोकरियां हैं 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तब फिरौन ने अपने उन दोनो हाकिमों पर, अर्थात पिलानेहारों के प्रधान, अर पकानेहारों के प्रधान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और ऊपर की टोकरी में फिरौन के लिए सब प्रकार की पकी पकाई वस्तुएं हैं; और पक्षी मेरे सिर पर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टोकरी में से उन वस्तुओं को खा रह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यूसुफ ने कहा, इसका फल यह है; तीन टोकरियों का अर्थ तीन दिन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सो अब से तीन दिन के भीतर फिरौन तेरा सिर कटवाकर तुझे एक वृक्ष पर टंगवा देगा, और पक्षी तेरे मां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नोच नोच कर ख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तीसरे दिन फिरौन का जन्मदिन था, उसने अपने सब कर्मचारियों की जेवनार की, और उसने पिलानेहारो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धान, और पकानेहारों के प्रधान दोनों को बन्दीगृह से निकलव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और पिलानेहारों के प्रधान को तो पिलानेहारे के पद पर फिर से नियुक्त किया, और वह फिरौन के हाथ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टोरा देने ल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पर पकानेहारों के प्रधान को उस ने टंगवा दिया, जैसा कि यूसुफ ने उनके स्वपनों का फल उअन्से कह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्रोदित हो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फिर भी पिलानेहारों के प्रधान ने यूसुफ को स्मरण ना रखा; परन्तु उसे भूल गया 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उन्हें कैद करा के जल्लादों के प्रधान के घर के उसी बन्दीगृह में, जहां युसुफ बन्धुआ था, डलवा द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तब जल्लादों के प्रधान ने उनको यूसुफ के हाथ सौंपा, और वह उनकी सेवा टहल करने लगा: सो वे कुछ दिन त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न्दीगृह में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मिस्त्र के राजा का पिलानेहारा और पकानेहारा जो बन्दीगृह में बन्द थे, उन दोनों ने एक ही रात मे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होनेहार के अनुसार, स्वपन देख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ஆதியாகமம் : 4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2026-08-02T23:27:07Z</dcterms:created>
  <dcterms:modified xsi:type="dcterms:W3CDTF">2026-08-02T23:27:07Z</dcterms:modified>
  <dc:title>ஆதியாகமம் : 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