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னியக்காரியை உயிரோடே வைக்க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ிருகத்தோடே புணருகிறவன் எவனும் கொல்லப்ப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ஒருவருக்கே ஒழிய வேறே தேவர்களுக்குப் பலியிடுகிறவன் சங்கரிக்கப்பட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ியனைச் சிறுமைப்படுத்தாமலும் ஒடுக்காமலும் இருப்பீர்களாக; நீங்களும் எகிப்து தேசத்தில் அந்நியர்களாயிருந்த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தவையையும் திக்கற்ற பிள்ளையையும் ஒடுக்காமல் இருப்பீர்களாக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ாதிபதிகளைத் தூஷியாமலும், உன் ஜனத்தின் அதிபதியைச் சபியாமலும் இ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டன் கன்னமிடுகையில் கண்டுபிடிக்கப்பட்டு, அடிக்கப்பட்டுச் செத்தால், அவன் நிமித்தம் இரத்தப்பழி சுமர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அவன் வசத்திலிருந்து திருடப்பட்டுப்போயிற்றானால், அவன் அதின் எஜமானுக்கு அதற்காக உத்தரவாதம் பண்ண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ിവാഹത്തിന്നു നിയമിക്കപ്പെടാത്ത ഒരു കന്യകയെ ഒരുത്തൻ വശീകരിച്ചു അവളോടു കൂടെ ശയിച്ച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ധനം കൊടുത്തു അവളെ വിവാഹം കഴ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ളെ അവന്നു കൊടുപ്പാൻ അവളുടെ അപ്പന്നു അശേഷം മനസ്സില്ലെങ്കിൽ അവൻ കന്യകമാരുടെ സ്ത്രീധ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ത്തവണ്ണം പണ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ഷുദ്രക്കാരത്തിയെ നീ ജീവനോടെ വെ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ൃഗത്തോടുകൂടെ ശയിക്കുന്ന ഏവനും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ോവെക്കു മാത്രമല്ലാതെ വേറെ ദൈവങ്ങൾക്കു യാഗം കഴിക്കുന്നവനെ നിർമ്മൂലമ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രദേശിയെ പീഡിപ്പിക്കരുതു ഉപദ്രവിക്കയുമരുതു; നിങ്ങൾ മിസ്രയീംദേശത്തു പരദേശികൾ ആ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ധവയെയും അനാഥനെയും നിങ്ങൾ ക്ളേശിപ്പ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രെ വല്ലപ്രകാരത്തിലും ക്ളേശിപ്പിക്കയും അവർ എന്നോടു നിലവിളിക്കയും ചെയ്താൽ ഞാൻ അവരുടെ നിലവി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റെ കോപവും ജ്വലിക്കും; ഞാൻ വാൾകൊണ്ടു നിങ്ങളെ കൊല്ലും; നിങ്ങളുടെ സ്ത്രീകൾ വിധവമാര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ൈതങ്ങൾ അനാഥരുമായി 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ജനത്തിൽ നിന്റെ അടുക്കലുള്ള ഒരു ദരിദ്രന്നു പണം വായ്പ കൊടുത്താൽ പൊലികടക്കാരന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രുതു; അവനോടു പലിശ വാങ്ങ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 കൂട്ടുകാരന്റെ വസ്ത്രം പണയം വാങ്ങിയാൽ സൂര്യൻ അസ്തമിക്കുംമുമ്പെ മടക്കിക്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ുമാത്രമല്ലോ അവന്റെ പുതപ്പു; അതുമാത്രമല്ലോ അവന്റെ ശരീരം മൂടുന്ന വസ്ത്രം; അവൻ പിന്നെ എന്ത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െച്ചു കിടക്കും? അവൻ എന്നോടു നിലവിളിക്കുമ്പോൾ ഞാൻ കേൾക്കും; ഞാൻ കൃപയുള്ളവന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 ദൈവത്തെ ദുഷിക്കരുതു; നിന്റെ ജനത്തിന്റെ അധിപതിയെ ശപ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ന്റെ വിളവും ദ്രാവകവർഗ്ഗവും അർപ്പിപ്പാൻ താമസിക്കരുതു; നിന്റെ പുത്രന്മാരിൽ ആദ്യജാതനെ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ന്റെ കാളകളിലും ആടുകളിലും അങ്ങനെ തന്നേ; അതു ഏഴു ദിവസം തള്ളയോടു കൂടെ ഇരിക്കട്ടെ; എട്ടാം ദിവ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എനിക്കു ത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ങ്ങൾ എനിക്കു വിശുദ്ധന്മാരായിരിക്കേണം; കാട്ടുമൃഗം കടിച്ചുകീറിയ മാംസം തിന്നരുതു. നിങ്ങൾ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്ക്കൾക്കു ഇട്ട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0. ഒരുത്തൻ ഒരു കാളയെയോ ഒരു ആടിനെയോ മോഷ്ടിച്ചു അറുക്കുകയാകട്ടെ വില്ക്കുകയാകട്ടെ ചെയ്താൽ അവ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െക്കു അഞ്ചു കാളയെയും, ഒരു ആടിന്നു നാലു ആടിനെയും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ള്ളൻ വീടു മുറിക്കുമ്പോൾ പിടിക്കപ്പെട്ടു അടികൊണ്ടു മരിച്ചുപോയാൽ അവനെ സംബന്ധിച്ചു രക്തപാതക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അതു നേരം വെളുത്തശേഷമാകുന്നു എങ്കിൽ രക്തപാതകം ഉണ്ടു. കള്ളൻ ശരിയായിട്ടു പ്രതിശാന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; അവൻ വകയില്ലാത്തവനെങ്കിൽ തന്റെ മോഷണം നിമിത്തം അവനെ വിൽ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ഷണവസ്തുവായ കാളയെയോ കഴുതയെയോ ആടിനെയോ ജീവനോടെ അവന്റെ കൈവശം കണ്ടുപിടിച്ചാൽ അവൻ ഇരട്ടി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രുത്തൻ ഒരു വയലോ മുന്തിരിത്തോട്ടമോ തീറ്റിക്കയാകട്ടെ തന്റെ കന്നുകാലിയെ അഴിച്ചുവിട്ടു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ൊരുത്തന്റെ വയലിൽ മേയുകയാകട്ടെ ചെയ്താൽ അവൻ തന്റെ വയലിലുള്ളതിൽ ഉത്തമമായത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ത്തോട്ടത്തിലുള്ളതിൽ ഉത്തമമായതും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ീ വീണു കാടു കത്തീട്ടു കറ്റക്കൂട്ടമോ വിളവോ നിലമോ വെന്തുപോയെങ്കിൽ തീ കത്തിച്ചവൻ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ത്തൻ കൂട്ടകാരന്റെ പറ്റിൽ പണമോ വല്ല സാധനമോ സൂക്ഷിപ്പാൻ ഏല്പിച്ചിരിക്കെ അതു അവന്റെ വീട്ട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ളവുപോയാൽ കള്ളനെ പിടികിട്ടി എന്നുവരികിൽ അവൻ ഇരട്ടി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ള്ളനെ പിടികിട്ടാതിരുന്നാൽ ആ വീട്ടുകാരൻ കൂട്ടുകാരന്റെ വസ്തുവിന്മേൽ കൈ വെച്ചിട്ടുണ്ടോ എന്നു അറി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ദൈവ സന്നിധിയിൽ കൊണ്ടുപോ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ാണാതെപോയ കാള, കഴുത, ആടു, വസ്ത്രം മുതലായ യാതൊന്നിനെയും സംബന്ധിച്ചു ഇതു എനിക്കുള്ളതു എന്നു ഒരു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കുറ്റം ചുമത്തിയാൽ ഇരുപാട്ടുകാരുടെയും കാര്യം ദൈവസന്നിധിയിൽ വരേണം; കുറ്റക്കാരനെന്നു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ന്നവൻ കൂട്ടുകാരന്നു ഇരട്ടി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രുത്തൻ കൂട്ടുകാരന്റെ പക്കൽ കഴുത, കാള, ആടു എന്നിങ്ങനെ ഒരു മൃഗത്തെ സൂക്ഷിപ്പാൻ ഏല്പിച്ചിരിക്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ചത്തുപോകയോ അതിന്നു വല്ല കേടു തട്ടുകയോ ആരും കാണാതെ കളവുപോകയോ ചെയ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ൂട്ടുകാരന്റെ വസ്തുവിന്മേൽ അവൻ കൈ വെച്ചിട്ടില്ല എന്നു യഹോവയെക്കൊണ്ടുള്ള സത്യം ഇരുപാട്ടുക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ച്ച ആയിരിക്കേണം; ഉടമസ്ഥൻ അതു സമ്മതിക്കേണം; മറ്റവൻ പകരം കൊടുക്ക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തു അവന്റെ പക്കൽ നിന്നു കളവുപോയി എന്നു വരികിൽ അവൻ അതിന്റെ ഉടമസ്ഥന്നു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 കടിച്ചു കീറിപ്പോയെങ്കിൽ അവൻ അതിന്നു സാക്ഷ്യം കൊണ്ടുവരേണം; കടിച്ചു കീറിപ്പോയതിന്നു അവൻ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ഒരുത്തൻ കൂട്ടുകാരനോടു വായ്പ വാങ്ങീട്ടു ഉടമസ്ഥൻ അരികെ ഇല്ലാതിരിക്കെ വല്ല കേടു ഭവിക്കയോ ചത്തുപോക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ാൽ അവൻ പകര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ടമസ്ഥൻ അരികെ ഉണ്ടായിരുന്നാൽ അവൻ പകരം കൊടുക്കേണ്ടാ; അതു കൂലിക്കു വാങ്ങിയതെങ്കിൽ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ലിയ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2026-10-20T02:46:28Z</dcterms:created>
  <dcterms:modified xsi:type="dcterms:W3CDTF">2026-10-20T02:46:28Z</dcterms:modified>
  <dc:title>പുറപ്പാട്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