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கர்த்தருக்குப் புதுப்பாட்டைப் பாடுங்கள்; பரிசுத்தவான்களின் சபையிலே அவருடைய துதி விளங்குவத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தன்னை உண்டாக்கினவரில் மகிழவும், சீயோன் குமாரர் தங்கள் ராஜாவில் களிகூரவுங்கடவ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டைய நாமத்தை நடனத்தோடே துதித்து தம்புரினாலும் கின்னரத்தினாலும் அவரைக் கீர்த்தனம்பண்ணக்கடவ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தம்முடைய ஜனத்தின்மேல் பிரியம் வைக்கிறார்; சாந்தகுணமுள்ளவர்களை இரட்சிப்பினால் அலங்கரிப்ப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ரிசுத்தவான்கள் மகிமையோடே களிகூர்ந்து, தங்கள் படுக்கைகளின்மேல் கெம்பீரிப்ப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ாதிகளிடத்தில் பழிவாங்கவும், ஜனங்களை தண்டிக்கவ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டைய ராஜாக்களை சங்கிலிகளாலும் அவர்களுடைய மேன்மக்களை இருப்பு விலங்குகளாலும் கட்டவும், எழுதப்பட்ட நியாயத்தீர்ப்பை அவர்கள்பேரில் செலுத்தவ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வாயில் கர்த்தரை உயர்த்தும் துதியும், அவர்கள் கையில் இருபுறமும் கருக்குள்ள பட்டயமும் இ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க் கனம் அவருடைய பரிசுத்தவான்கள் யாவருக்கும் உண்டாகும். (அல்லேலூயா.)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க் கனம் அவருடைய பரிசுத்தவான்கள் யாவருக்கும் உண்டாகும். (அல்லேலூயா.)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ಕರ್ತನನ್ನು ಸ್ತುತಿಸಿರಿ. ಕರ್ತನಿಗೆ ಹೊಸ ಹಾಡನ್ನೂ ಪರಿಶುದ್ಧರ ಸಭೆ ಯಲ್ಲಿ ಆತನ ಸ್ತೋತ್ರವನ್ನೂ ಹ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ಸ್ರಾಯೇಲು ತನ್ನನ್ನು ಉಂಟುಮಾಡಿದಾತನಲ್ಲಿ ಸಂತೋಷಿಸಲಿ; ಚೀಯೋನಿನ ಮಕ್ಕಳು ತಮ್ಮ ಅರಸನಲ್ಲಿ ಉಲ್ಲಾಸ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ತನ ಹೆಸರನ್ನು ಕುಣಿಯುತ್ತಾ ಸ್ತುತಿಸಲಿ; ದಮ್ಮಡಿ ಯಿಂದಲೂ ಕಿನ್ನರಿಯಿಂದಲೂ ಆತನನ್ನು ಕೀರ್ತ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ರ್ತನು ತನ್ನ ಜನರಲ್ಲಿ ಇಷ್ಟಪಡುತ್ತಾನೆ; ದೀನರನ್ನು ರಕ್ಷಣೆಯಿಂದ ಅಲಂಕರ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ಪರಿಶುದ್ಧರು ಘನತೆಯಿಂದ ಉತ್ಸಾಹಪಡಲಿ; ತಮ್ಮ ಹಾಸಿಗೆಗಳ ಮೇಲೆ ಉತ್ಸಾಹಧ್ವನಿಮಾ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ಉನ್ನತ ದೇವರ ಸ್ತೋತ್ರಗಳು ಅವರ ಬಾಯಿಯ ಲ್ಲಿಯೂ ಇಬ್ಬಾಯಿ ಕತ್ತಿಯು ಅವರ ಕೈಯಲ್ಲಿಯೂ 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ಜನಾಂಗಗಳಲ್ಲಿ ಮುಯ್ಯಿಗೆಮುಯ್ಯನ್ನೂ ಪ್ರಜೆ ಗಳಲ್ಲಿ ಶಿಕ್ಷೆಗಳನ್ನೂ ಮಾ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ರ ಅರಸುಗಳನ್ನು ಸಂಕೋಲೆಗಳಿಂದಲೂ ಅವರ ಘನವುಳ್ಳವರನ್ನು ಕಬ್ಬಿ ಣದ ಬೇಡಿಗಳಿಂದಲೂ ಬಂಧಿಸಲ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ಬರೆಯಲ್ಪಟ್ಟ ನ್ಯಾಯವಿಧಿಯನ್ನು ಅವರಿಗೆ ವಿಧಿಸಲಿ. ಆತನ ಪರಿಶುದ್ಧ ರೆಲ್ಲರಿಗೆ ಈ ಘನವಿರುತ್ತದೆ. ನೀವು ಕರ್ತ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ತುತ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2026-10-21T06:38:03Z</dcterms:created>
  <dcterms:modified xsi:type="dcterms:W3CDTF">2026-10-21T06:38:03Z</dcterms:modified>
  <dc:title>ಕೀರ್ತನೆಗಳು : 149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