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re was a man in the land of Uz, whose name was Job; and that man was perfect and upright, and one that feared God, and eschewed evil.]]></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re was a man in the land of Uz, whose name was Job; and that man was perfect and upright, and one that feared God, and eschewed evil.]]></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re were born unto him seven sons and three daughter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His substance also was seven thousand sheep, and three thousand camels, and five hundred yoke of oxen, and five hundred she asses, and a very great household; so that this man was the greatest of all the men of the eas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His substance also was seven thousand sheep, and three thousand camels, and five hundred yoke of oxen, and five hundred she asses, and a very great household; so that this man was the greatest of all the men of the eas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His substance also was seven thousand sheep, and three thousand camels, and five hundred yoke of oxen, and five hundred she asses, and a very great household; so that this man was the greatest of all the men of the eas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his sons went and feasted in their houses, every one his day; and sent and called for their three sisters to eat and to drink with them.]]></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his sons went and feasted in their houses, every one his day; and sent and called for their three sisters to eat and to drink with them.]]></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t was so, when the days of their feasting were gone about, that Job sent and sanctified them, and rose up early in the morning, and offered burnt offerings according to the number of them all: for Job said, It may be that my sons have sinned, and cursed God in their hearts. Thus did Job continually.]]></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t was so, when the days of their feasting were gone about, that Job sent and sanctified them, and rose up early in the morning, and offered burnt offerings according to the number of them all: for Job said, It may be that my sons have sinned, and cursed God in their hearts. Thus did Job continually.]]></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t was so, when the days of their feasting were gone about, that Job sent and sanctified them, and rose up early in the morning, and offered burnt offerings according to the number of them all: for Job said, It may be that my sons have sinned, and cursed God in their hearts. Thus did Job continually.]]></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t was so, when the days of their feasting were gone about, that Job sent and sanctified them, and rose up early in the morning, and offered burnt offerings according to the number of them all: for Job said, It may be that my sons have sinned, and cursed God in their hearts. Thus did Job continually.]]></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Now there was a day when the sons of God came to present themselves before the LORD, and Satan came also among the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Now there was a day when the sons of God came to present themselves before the LORD, and Satan came also among them.]]></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LORD said unto Satan, Whence come you? Then Satan answered the LORD, and said, From going back and forth in the earth, and from walking up and down in it.]]></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LORD said unto Satan, Whence come you? Then Satan answered the LORD, and said, From going back and forth in the earth, and from walking up and down in it.]]></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LORD said unto Satan, Have you considered my servant Job, that there is none like him in the earth, a perfect and an upright man, one that fears God, and turns away from evil?]]></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LORD said unto Satan, Have you considered my servant Job, that there is none like him in the earth, a perfect and an upright man, one that fears God, and turns away from evil?]]></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Satan answered the LORD, and said, Does Job fear God for nothing?]]></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Have not you made an hedge about him, and about his house, and about all that he has on every side? you have blessed the work of his hands, and his substance is increased in the lan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Have not you made an hedge about him, and about his house, and about all that he has on every side? you have blessed the work of his hands, and his substance is increased in the lan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put forth yours hand now, and touch all that he has, and he will curse you to your fac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put forth yours hand now, and touch all that he has, and he will curse you to your fac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LORD said unto Satan, Behold, all that he has is in your power; only upon himself put not forth yours hand. So Satan went forth from the presence of the LOR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LORD said unto Satan, Behold, all that he has is in your power; only upon himself put not forth yours hand. So Satan went forth from the presence of the LOR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re was a day when his sons and his daughters were eating and drinking wine in their eldest brother's hous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re was a day when his sons and his daughters were eating and drinking wine in their eldest brother's hous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re came a messenger unto Job, and said, The oxen were plowing, and the asses feeding beside them:]]></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re came a messenger unto Job, and said, The oxen were plowing, and the asses feeding beside them:]]></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Sabeans fell upon them, and took them away; yea, they have slain the servants with the edge of the sword; and I only am escaped alone to tell you.]]></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Sabeans fell upon them, and took them away; yea, they have slain the servants with the edge of the sword; and I only am escaped alone to tell you.]]></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Sabeans fell upon them, and took them away; yea, they have slain the servants with the edge of the sword; and I only am escaped alone to tell you.]]></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While he was yet speaking, there came also another, and said, The fire of God is fallen from heaven, and has burned up the sheep, and the servants, and consumed them; and I only am escaped alone to tell you.]]></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While he was yet speaking, there came also another, and said, The fire of God is fallen from heaven, and has burned up the sheep, and the servants, and consumed them; and I only am escaped alone to tell you.]]></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While he was yet speaking, there came also another, and said, The fire of God is fallen from heaven, and has burned up the sheep, and the servants, and consumed them; and I only am escaped alone to tell you.]]></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While he was yet speaking, there came also another, and said, The Chaldeans made out three bands, and fell upon the camels, and have carried them away, yea, and slain the servants with the edge of the sword; and I only am escaped alone to tell you.]]></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While he was yet speaking, there came also another, and said, The Chaldeans made out three bands, and fell upon the camels, and have carried them away, yea, and slain the servants with the edge of the sword; and I only am escaped alone to tell you.]]></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While he was yet speaking, there came also another, and said, The Chaldeans made out three bands, and fell upon the camels, and have carried them away, yea, and slain the servants with the edge of the sword; and I only am escaped alone to tell you.]]></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While he was yet speaking, there came also another, and said, Your sons and your daughters were eating and drinking wine in their eldest brother's hous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While he was yet speaking, there came also another, and said, Your sons and your daughters were eating and drinking wine in their eldest brother's hous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behold, there came a great wind from the wilderness, and stroke the four corners of the house, and it fell upon the young men, and they are dead; and I only am escaped alone to tell you.]]></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behold, there came a great wind from the wilderness, and stroke the four corners of the house, and it fell upon the young men, and they are dead; and I only am escaped alone to tell you.]]></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behold, there came a great wind from the wilderness, and stroke the four corners of the house, and it fell upon the young men, and they are dead; and I only am escaped alone to tell you.]]></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n Job arose, and rent his mantle, and shaved his head, and fell down upon the ground, and worshippe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n Job arose, and rent his mantle, and shaved his head, and fell down upon the ground, and worshippe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said, Naked came I out of my mother's womb, and naked shall I return thither: the LORD gave, and the LORD has taken away; blessed be the name of the LOR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said, Naked came I out of my mother's womb, and naked shall I return thither: the LORD gave, and the LORD has taken away; blessed be the name of the LOR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In all this Job sinned not, nor charged God foolishly.]]></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2263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பு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ஊத்ஸ் தேசத்திலே யோபு என்னும்பேர்கொண்ட ஒரு மனுஷன் இருந்தான்; அந்த மனுஷன் உத்தமனும் சன்மார்க்க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க்குப் பயந்துபொல்லாப்புக்கு விலகுகிறவனுமா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னுக்கு ஏழு குமாரரும், மூன்று குமாரத்திகளும் பிற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னுக்கு ஏழாயிரம் ஆடுகளும், மூவாயிரம் ஒட்டகங்களும், ஐந்நூறு ஏர்மாடுகளும், ஐந்நூறு கழுதைகளுமா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கஜீவன்கள் இருந்ததுமன்றி, திரளான பணிவிடைக்காரருமிருந்தார்கள்; அதினால் அந்த மனுஷன் கிழக்க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 எல்லாரிலும் பெரியவனா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ன் குமாரர், அவனவன் தன்தன் நாளிலே தன்தன் வீட்டிலே விருந்துசெய்து, தங்கள் மூன்று சகோதரி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டே போஜனம் பண்ணும்படி அழை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விருந்துசெய்கிற அவரவருடைய நாள்முறை முடிகிறபோது, யோபு: ஒருவேளை என் குமாரர் பாவஞ்செய்து தேவ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 இருதயத்திலே தூஷித்திருப்பார்கள் என்று சொல்லி, அவர்களை அழைத்தனுப்பி, பரிசுத்தப்ப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காலமே எழுந்து, அவர்கள் எல்லாருடைய இலக்கத்தின்படியேயும் சர்வாங்க தகனபலிகளைச் செலுத்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தப்பிரகாரமாக அந்நாட்களிலெல்லாம் செய்துவரு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ஒருநாள் தேவபுத்திரர் கர்த்தருடைய சந்நிதியில் வந்து நின்றபோது, சாத்தானும் அவர்கள் நடுவிலே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கர்த்தர் சாத்தானைப் பார்த்து: நீ எங்கேயிருந்து வருகிறாய் என்றார். சாத்தான் கர்த்தரு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யுத்தரமாக: பூமியெங்கும் உலாவி, அதில் சுற்றித்திரிந்து வரு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கர்த்தர் சாத்தானை நோக்கி என் தாசனாகிய யோபின்மேல் கவனம் வைத்தாயோ? உத்தமனும் சன்மார்க்க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க்குப் பயந்து, பொல்லாப்புக்கு விலகுகிறவனுமாகிய அவனைப்போல பூமியில் ஒருவனும் இல்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தற்குச் சாத்தான் கர்த்தருக்குப் பிரதியுத்தரமாக; யோபு விருதாவாகவா தேவனுக்குப் பயந்து நட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நீர் அவனையும் அவன் வீட்டையும் அவனுக்கு உண்டான எல்லாவற்றையும் சுற்றி வேலியடைக்கவில்லையோ?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ளின் கிரியையை ஆசீர்வதித்தீர்; அவனுடைய சம்பத்து தேசத்தில் பெருகி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ஆனாலும் உம்முடைய கையை நீட்டி அவனுக்கு உண்டானவையெல்லாம் தொடுவீரானால், அப்பொழுது அவன் உம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த்துக்கு எதிரே உம்மைத் தூஷிக்கானோ பாரு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கர்த்தர் சாத்தானை நோக்கி: இதோ, அவனுக்கு உண்டானவையெல்லாம் உன் கையிலிருக்கிறது; அவன்மேல்மாத்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 கையை நீட்டாதே என்றார்; அப்பொழுது சாத்தான் கர்த்தருடைய சந்நிதியைவிட்டுப் புறப்பட்டு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பின்பு ஒருநாள் யோபுடைய குமாரரும், அவன் குமாரத்திகளும், தங்கள் மூத்த சகோதரன் வீட்டிலே பு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ட்சரசம் குடிக்கிற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ஒரு ஆள் அவனிடத்தில் வந்து; எருதுகள் உழுகிறபோது, கழுதைகள் அவைகளின் பக்க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ய்ந்துகொண்டிருக்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சபேயர் அவைகள்மேல் விழுந்து அவைகளைச் சாய்த்துக்கொண்டுபோனார்கள்; வேலையாட்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யக்கருக்கினால் வெட்டிப்போட்டார்கள்; நான் ஒருவன் மாத்திரம் தப்பி, அதை உமக்கு அறிவிக்கு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வன் இப்படிப் பேசிக்கொண்டிருக்கையில், வேறொருவன் வந்து: வானத்திலிருந்து தேவனுடைய அக்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ந்து, ஆடுகளையும் வேலையாட்களையும் சுட்டெரித்துப்போட்டது; நான் ஒருவன்மாத்திரம் தப்பி, அதை உம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க்கும்படி வந்தே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இவன் இப்படிப் பேசிக்கொண்டிருக்கையில், வேறொருவன் வந்து: கல்தேயர் மூன்று பவுஞ்சாய்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ட்டகங்கள்மேல் விழுந்து, அவைகளை ஓட்டிக்கொண்டுபோனார்கள், வேலையாட்களையும் பட்டயக்கருக்கி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ப்போட்டார்கள்; நான் ஒருவன்மாத்திரம் தப்பி அதை உமக்கு அறிவிக்கும்படி வந்தே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இவன் இப்படிப் பேசிக்கொண்டிருக்கையில், வேறொருவன் வந்து: உம்முடைய குமாரரும் உ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த்திகளும், தங்கள் மூத்த சகோதரன் வீட்டிலே புசித்துத் திராட்சரசம் குடிக்கிற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வனாந்தர வழியாய்ப் பெருங்காற்று வந்து, அந்த வீட்டின் நாலுமூலையிலும் அடிக்க, அது பிள்ளைகளி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ந்ததினால் அவர்கள் இறந்துபோனார்கள்; நான் ஒருவன்மாத்திரம் தப்பி, அதை உமக்கு அறிவிக்கும்படி 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பொழுது யோபு எழுந்திருந்து, தன் சால்வையைக் கிழித்து, தன் தலையைச் சிரைத்து, தரையிலே விழு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நிர்வாணியாய் என் தாயின் கர்ப்பத்திலிருந்து வந்தேன்; நிர்வாணியாய் அவ்விடத்துக்குத் திரும்பு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கொடுத்தார், கர்த்தர் எடுத்தார்; கர்த்தருடைய நாமத்துக்கு ஸ்தோத்திர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இவையெல்லாவற்றிலும் யோபு பாவஞ்செய்யவுமில்லை, தேவனைப்பற்றிக் குறைசொல்லவு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1]]></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2026-09-17T00:52:40Z</dcterms:created>
  <dcterms:modified xsi:type="dcterms:W3CDTF">2026-09-17T00:52:40Z</dcterms:modified>
  <dc:title>யோபு : 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