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 அரசாளும் காலத்தில் பாபிலோனிலிருந்து என்னோடேகூட வந்த தங்கள் பிதாக்கள் வம்சங்களின் தலைவரும் அவர்கள் வம்ச அட்டவணைகளுமாவன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 அரசாளும் காலத்தில் பாபிலோனிலிருந்து என்னோடேகூட வந்த தங்கள் பிதாக்கள் வம்சங்களின் தலைவரும் அவர்கள் வம்ச அட்டவணைகளுமாவன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ெகாசின் புத்திரரில் கெர்சோம், இத்தாமாரின் புத்திரரில் தானியேல் தாவீதின் புத்திரரில் அத்தூஸ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ெகாசின் புத்திரரில் கெர்சோம், இத்தாமாரின் புத்திரரில் தானியேல் தாவீதின் புத்திரரில் அத்தூஸ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ோஷின் புத்திரரில் ஒருவனான செக்கனியாவின் புத்திரரில் சகரியாவும் அவனோடேகூட வம்ச அட்டவணையில் எழுதியிருக்கிற நூற்றைம்பது ஆண்மக்கள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கரத்மோவாபின் புத்திரரில் செரகியாவின் குமாரனாகிய எலியோனாயும், அவனோடேகூட இருநூறு ஆண்மக்கள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ெக்கனியாவின் புத்திரரில் யகசியேலின் குமாரனும், அவனோடேகூட முந்நூறு ஆண்மக்கள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ினின் புத்திரரில் யோனத்தானின் குமாரனாகிய ஏபேதும், அவனோடேகூட ஐம்பது ஆண்மக்கள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லாமின் புத்திரரில் அதலியாவின் குமாரனாகிய எஷாயாவும், அவனோடேகூட எழுபது ஆண்மக்கள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ெப்பதியாவின் புத்திரரில் மிகவேலின் குமாரனாகிய செப்பதியாவும், அவனோடேகூட எண்பது ஆண்மக்கள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பின் புத்திரரில் யெகியேலின் குமாரனாகிய ஒபதியாவும், அவனோடேகூட இருநூற்றுப் பதினெட்டு ஆண்மக்கள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லோமித்தின் புத்திரரில் யொசிபியாவின் குமாரனும், அவனோடேகூட நூற்றறுபது ஆண்மக்கள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யாயின் புத்திரரில் பெயாயின் குமாரனாகிய சகரியாவும், அவனோடேகூட இருபத்தெட்டு ஆண்மக்கள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ஸ்காதின் புத்திரரில் காத்தானின் குமாரனாகிய யோகனானும் அவனோடேகூட நூற்றுப்பத்து ஆண்மக்கள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ோனிகாமின் கடைசிப்புத்திரரான எலிபேலேத், ஏயெல், செமாயா என்னும் நாமங்களுள்ளவர்களும், அவர்களோடேகூட அறுபது ஆண்மக்கள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பு ராஜாவின் சன்னதுகளை நதிக்கு இப்புறத்திலிருக்கிற ராஜாவின தேசாதிபதிகளுக்கும் அதிகாரிகளுக்கும் ஒப்புவித்தார்கள்; அப்பொழுது அவர்கள் ஜனங்களுக்கும் தேவனுடைய ஆலயத்துக்கும் உதவியாய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பு ராஜாவின் சன்னதுகளை நதிக்கு இப்புறத்திலிருக்கிற ராஜாவின தேசாதிபதிகளுக்கும் அதிகாரிகளுக்கும் ஒப்புவித்தார்கள்; அப்பொழுது அவர்கள் ஜனங்களுக்கும் தேவனுடைய ஆலயத்துக்கும் உதவியாய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க்வாயின் புத்திரரில் ஊத்தாயும், சபூதும், அவர்களோடேகூட எழுபது ஆண்மக்களு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ை நான் அகாவாவுக்கு ஓடுகிற நதியண்டையிலே கூட்டிக்கொண்டுபோனேன்; அங்கே மூன்றுநாள் தங்கியிருந்தோம்; நான் ஜனங்களையும் ஆசாரியரையும் பார்வையிடும்போது, லேவியின் புத்திரரில் ஒருவரையும் அங்கே காணவில்லை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ை நான் அகாவாவுக்கு ஓடுகிற நதியண்டையிலே கூட்டிக்கொண்டுபோனேன்; அங்கே மூன்றுநாள் தங்கியிருந்தோம்; நான் ஜனங்களையும் ஆசாரியரையும் பார்வையிடும்போது, லேவியின் புத்திரரில் ஒருவரையும் அங்கே காணவில்லை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எலியேசர், அரியேல், செமாயா, எல்நாத்தான், யாரிப், எல்நாத்தான், நாத்தான், சகரியா, மிசுல்லாம் என்னும் தலைவரையும், யோயாரிப், எல்நாத்தான் என்னும் புத்திமான்களையும் அழைப்ப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எலியேசர், அரியேல், செமாயா, எல்நாத்தான், யாரிப், எல்நாத்தான், நாத்தான், சகரியா, மிசுல்லாம் என்னும் தலைவரையும், யோயாரிப், எல்நாத்தான் என்னும் புத்திமான்களையும் அழைப்பி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சிப்பியா என்னும் ஸ்தலத்திலிருக்கிற தலைவனாகிய இத்தோவிடத்திற்குச் செய்தி கொண்டுபோக அவர்களுக்குக் கற்பித்து, நமது தேவனுடைய ஆலயத்துப் பணிவிடைக்காரரை எங்களிடத்திற்கு அழைத்துவரும்படி அவர்கள் கசிப்பியா என்னும் ஸ்தலத்திலிருக்கிற தங்கள் சகோதரனாகிய இத்தோவுக்கும், நிதனீமியருக்கும் சொல்லவேண்டிய வார்த்தைகளைச் சொல்லிக்கொடுத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சிப்பியா என்னும் ஸ்தலத்திலிருக்கிற தலைவனாகிய இத்தோவிடத்திற்குச் செய்தி கொண்டுபோக அவர்களுக்குக் கற்பித்து, நமது தேவனுடைய ஆலயத்துப் பணிவிடைக்காரரை எங்களிடத்திற்கு அழைத்துவரும்படி அவர்கள் கசிப்பியா என்னும் ஸ்தலத்திலிருக்கிற தங்கள் சகோதரனாகிய இத்தோவுக்கும், நிதனீமியருக்கும் சொல்லவேண்டிய வார்த்தைகளைச் சொல்லிக்கொடு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சிப்பியா என்னும் ஸ்தலத்திலிருக்கிற தலைவனாகிய இத்தோவிடத்திற்குச் செய்தி கொண்டுபோக அவர்களுக்குக் கற்பித்து, நமது தேவனுடைய ஆலயத்துப் பணிவிடைக்காரரை எங்களிடத்திற்கு அழைத்துவரும்படி அவர்கள் கசிப்பியா என்னும் ஸ்தலத்திலிருக்கிற தங்கள் சகோதரனாகிய இத்தோவுக்கும், நிதனீமியருக்கும் சொல்லவேண்டிய வார்த்தைகளைச் சொல்லிக்கொடு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ங்கள்மேலிருந்த எங்கள் தேவனுடைய தயையுள்ள கரத்தின்படியே இஸ்ரவேலுக்குப் பிறந்த லேவியின் குமாரனாகிய மகேலியின்புத்திரரில் புத்தியுள்ள மனுஷனாகிய செரபியாவும் அவன் குமாரரும் சகோதரருமான பதினெட்டுப்பேரைய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ங்கள்மேலிருந்த எங்கள் தேவனுடைய தயையுள்ள கரத்தின்படியே இஸ்ரவேலுக்குப் பிறந்த லேவியின் குமாரனாகிய மகேலியின்புத்திரரில் புத்தியுள்ள மனுஷனாகிய செரபியாவும் அவன் குமாரரும் சகோதரருமான பதினெட்டுப்பேரைய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ங்கள்மேலிருந்த எங்கள் தேவனுடைய தயையுள்ள கரத்தின்படியே இஸ்ரவேலுக்குப் பிறந்த லேவியின் குமாரனாகிய மகேலியின்புத்திரரில் புத்தியுள்ள மனுஷனாகிய செரபியாவும் அவன் குமாரரும் சகோதரருமான பதினெட்டுப்பேரைய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ராரியரின் புத்திரரில் அஷபியாவும் அவனோடே எஷாயரவும் அவன் சகோதரரும் அவர்கள் குமாரருமான இருபதுபேரைய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ம் பிரபுக்களும் லேவியருக்குப் பணிவிடைக்காரராக வைத்த நிதனீமியரில் இருநூற்று இருபதுபேரையும், எங்களிடத்தில் அழைத்துக்கொண்டுவந்தார்கள்; அவர்கள் எல்லாருடைய பேர்களும் குறிக்கப்பட்ட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ம் பிரபுக்களும் லேவியருக்குப் பணிவிடைக்காரராக வைத்த நிதனீமியரில் இருநூற்று இருபதுபேரையும், எங்களிடத்தில் அழைத்துக்கொண்டுவந்தார்கள்; அவர்கள் எல்லாருடைய பேர்களும் குறிக்கப்பட்ட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ாங்கள் எங்கள் தேவனுக்கு முன்பாக எங்களைத் தாழ்த்துகிறதற்கும், எங்களுக்காகவும் எங்கள் பிள்ளைகளுக்காகவும் எங்கள் சகல பொருள்களுக்காகவும் செவ்வையான வழியைத் தேடுகிறதற்கும், நான் அங்கே அந்த அகாவா நதியண்டையிலே உபவாசத்தைக் கூறின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ாங்கள் எங்கள் தேவனுக்கு முன்பாக எங்களைத் தாழ்த்துகிறதற்கும், எங்களுக்காகவும் எங்கள் பிள்ளைகளுக்காகவும் எங்கள் சகல பொருள்களுக்காகவும் செவ்வையான வழியைத் தேடுகிறதற்கும், நான் அங்கே அந்த அகாவா நதியண்டையிலே உபவாசத்தைக் கூறின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ாங்கள் எங்கள் தேவனுக்கு முன்பாக எங்களைத் தாழ்த்துகிறதற்கும், எங்களுக்காகவும் எங்கள் பிள்ளைகளுக்காகவும் எங்கள் சகல பொருள்களுக்காகவும் செவ்வையான வழியைத் தேடுகிறதற்கும், நான் அங்கே அந்த அகாவா நதியண்டையிலே உபவாசத்தைக் கூறின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ழியிலே சத்துருவை விலக்கி எங்களுக்குத் துணைசெய்யும்படிக்கு, நான் ராஜாவினிடத்தில் சேவகரையும் குதிரைவீரரையும் கேட்க வெட்கப்பட்டிருந்தேன்; எங்கள் தேவனுடையகரம் தம்மைத் தேடுகிறவர்கள் எல்லார்மேலும் அவர்களுக்கு நன்மையாக இருக்கிறதென்றும், அவருடைய வல்லமையும் அவருடைய கோபமும் அவரைவிட்டு விலகுகிறவர்கள் எல்லார்மேலும் இருக்கிறதென்றும், நாங்கள் ராஜாவுக்குச் சொல்லியிருந்த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ழியிலே சத்துருவை விலக்கி எங்களுக்குத் துணைசெய்யும்படிக்கு, நான் ராஜாவினிடத்தில் சேவகரையும் குதிரைவீரரையும் கேட்க வெட்கப்பட்டிருந்தேன்; எங்கள் தேவனுடையகரம் தம்மைத் தேடுகிறவர்கள் எல்லார்மேலும் அவர்களுக்கு நன்மையாக இருக்கிறதென்றும், அவருடைய வல்லமையும் அவருடைய கோபமும் அவரைவிட்டு விலகுகிறவர்கள் எல்லார்மேலும் இருக்கிறதென்றும், நாங்கள் ராஜாவுக்குச் சொல்லியிருந்த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ழியிலே சத்துருவை விலக்கி எங்களுக்குத் துணைசெய்யும்படிக்கு, நான் ராஜாவினிடத்தில் சேவகரையும் குதிரைவீரரையும் கேட்க வெட்கப்பட்டிருந்தேன்; எங்கள் தேவனுடையகரம் தம்மைத் தேடுகிறவர்கள் எல்லார்மேலும் அவர்களுக்கு நன்மையாக இருக்கிறதென்றும், அவருடைய வல்லமையும் அவருடைய கோபமும் அவரைவிட்டு விலகுகிறவர்கள் எல்லார்மேலும் இருக்கிறதென்றும், நாங்கள் ராஜாவுக்குச் சொல்லியிருந்த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ழியிலே சத்துருவை விலக்கி எங்களுக்குத் துணைசெய்யும்படிக்கு, நான் ராஜாவினிடத்தில் சேவகரையும் குதிரைவீரரையும் கேட்க வெட்கப்பட்டிருந்தேன்; எங்கள் தேவனுடையகரம் தம்மைத் தேடுகிறவர்கள் எல்லார்மேலும் அவர்களுக்கு நன்மையாக இருக்கிறதென்றும், அவருடைய வல்லமையும் அவருடைய கோபமும் அவரைவிட்டு விலகுகிறவர்கள் எல்லார்மேலும் இருக்கிறதென்றும், நாங்கள் ராஜாவுக்குச் சொல்லியிருந்த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ங்கள் உபவாசம்பண்ணி, எங்கள் தேவனிடத்திலே அதைத் தேடினோம்; எங்கள் விண்ணப்பத்தைக் கேட்டருளி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நான் ஆசாரியரின் தலைவரிலே பன்னிரண்டுபேராகிய செரெபியாவையும், அஷபியாவையும், அவர்கள் சகோதரரிலே பத்துப்பேரையும் பிரித்தெடு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நான் ஆசாரியரின் தலைவரிலே பன்னிரண்டுபேராகிய செரெபியாவையும், அஷபியாவையும், அவர்கள் சகோதரரிலே பத்துப்பேரையும் பிரித்தெடு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வும், அவருடைய ஆலோசனைக்காரரும், அவருடைய பிரபுக்களும், அங்கேயிருந்த சகல இஸ்ரவேலரும், எங்கள் தேவனுடைய ஆலயத்துக்கென்று எடுத்துக்கொடுத்த காணிக்கையாகிய வெள்ளியையும், பொன்னையும், பணிமுட்டுகளையும் அவர்களிடத்தில் நிறுத்துக் கொடுத்த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வும், அவருடைய ஆலோசனைக்காரரும், அவருடைய பிரபுக்களும், அங்கேயிருந்த சகல இஸ்ரவேலரும், எங்கள் தேவனுடைய ஆலயத்துக்கென்று எடுத்துக்கொடுத்த காணிக்கையாகிய வெள்ளியையும், பொன்னையும், பணிமுட்டுகளையும் அவர்களிடத்தில் நிறுத்துக் கொடுத்த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வும், அவருடைய ஆலோசனைக்காரரும், அவருடைய பிரபுக்களும், அங்கேயிருந்த சகல இஸ்ரவேலரும், எங்கள் தேவனுடைய ஆலயத்துக்கென்று எடுத்துக்கொடுத்த காணிக்கையாகிய வெள்ளியையும், பொன்னையும், பணிமுட்டுகளையும் அவர்களிடத்தில் நிறுத்துக் கொடுத்த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கையிலே நான் அறுநூற்று ஐம்பது தாலந்து வெள்ளியையும், நூறுதாலந்து நிறையான வெள்ளிப் பணிமுட்டுகளையும், நூறுதாலந்து பொன்னைய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யிரம் தங்கக்காசு பெறுமான இருபது பொற்கிண்ணங்களையும், பொன்னைப்போல எண்ணப்பட்ட பளபளப்பான இரண்டு நல்ல வெண்கலப்பாத்திரங்களையும் நிறுத்துக்கொடு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யிரம் தங்கக்காசு பெறுமான இருபது பொற்கிண்ணங்களையும், பொன்னைப்போல எண்ணப்பட்ட பளபளப்பான இரண்டு நல்ல வெண்கலப்பாத்திரங்களையும் நிறுத்துக்கொடு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 நோக்கி: நீங்கள் கர்த்தருக்குப் பரிசுத்தமானவர்கள்; இந்தப்பணிமுட்டுகளும், உங்கள் பிதாக்களுடைய தேவனாகிய கர்த்தருக்கு மனஉற்சாகமாய்ச் செலுத்தப்பட்ட இந்த வெள்ளியும், இந்தப் பொன்னும் பரிசுத்தமானவை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 நோக்கி: நீங்கள் கர்த்தருக்குப் பரிசுத்தமானவர்கள்; இந்தப்பணிமுட்டுகளும், உங்கள் பிதாக்களுடைய தேவனாகிய கர்த்தருக்கு மனஉற்சாகமாய்ச் செலுத்தப்பட்ட இந்த வெள்ளியும், இந்தப் பொன்னும் பரிசுத்தமானவை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அதை எருசலேமிலிருக்கிற தேவனுடைய ஆலயத்தின் அறைகளில் ஆசாரியர் லேவியருடைய பிரபுக்களுக்கும் இஸ்ரவேலுடைய வம்சத்தலைவர்களுக்கும் முன்பாக நிறுத்து ஒப்புவிக்குமட்டும் விழிப்பாயிருந்து, அதைக் காத்துக்கொள்ளுங்கள் என்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அதை எருசலேமிலிருக்கிற தேவனுடைய ஆலயத்தின் அறைகளில் ஆசாரியர் லேவியருடைய பிரபுக்களுக்கும் இஸ்ரவேலுடைய வம்சத்தலைவர்களுக்கும் முன்பாக நிறுத்து ஒப்புவிக்குமட்டும் விழிப்பாயிருந்து, அதைக் காத்துக்கொள்ளுங்கள் என்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அதை எருசலேமிலிருக்கிற தேவனுடைய ஆலயத்தின் அறைகளில் ஆசாரியர் லேவியருடைய பிரபுக்களுக்கும் இஸ்ரவேலுடைய வம்சத்தலைவர்களுக்கும் முன்பாக நிறுத்து ஒப்புவிக்குமட்டும் விழிப்பாயிருந்து, அதைக் காத்துக்கொள்ளுங்கள் என்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அந்த ஆசாரியரும் லேவியரும், அந்த வெள்ளியையும் பொன்னையும் பணிமுட்டுகளையும் எருசலேமிலிருக்கிற எங்கள் தேவனுடைய ஆலயத்துக்குக் கொண்டுபோகும்படிக்கு, நிறுத்து வாங்கிக்கொண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ங்கள் எருசலேமுக்குப்போக, முதலாம் மாதம் பன்னிரண்டாந்தேதியிலே, அகாவா நதியைவிட்டுப் பயணம் புறப்பட்டோம்; எங்கள் தேவனுடைய கரம் எங்களது, வழியிலே சத்துருவின் கைக்கும், பதிவிருக்கிறவர்களின் கைக்கும் எங்களைத் தப்புவித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ங்கள் எருசலேமுக்குப்போக, முதலாம் மாதம் பன்னிரண்டாந்தேதியிலே, அகாவா நதியைவிட்டுப் பயணம் புறப்பட்டோம்; எங்கள் தேவனுடைய கரம் எங்களது, வழியிலே சத்துருவின் கைக்கும், பதிவிருக்கிறவர்களின் கைக்கும் எங்களைத் தப்புவித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ங்கள் எருசலேமுக்கு வந்து, அங்கே மூன்றுநாள் இருந்தபின்ப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லாம் நாளிலே அந்த வெள்ளியும் பொன்னும் பணிமுட்டுகளும், எங்கள் தேவனுடைய ஆலயத்தில் ஆசாரியனாகிய உரியாவின் குமாரன் மெரேமேத்தின் கையிலும், பினெகாசின் குமாரன் எலெயாசாரின் கையிலும், எல்லாவற்றிற்கும் இருந்த நிறையின்படி அதையும் நிறுத்து, ஒப்புவிக்கப்பட்டது; யெசுவாவின் குமாரன் யோசபாத்தும், பின்னூயின் குமாரன் நொவதிவும் என்கிற லேவியரும் அவர்களோடேகூட இரு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லாம் நாளிலே அந்த வெள்ளியும் பொன்னும் பணிமுட்டுகளும், எங்கள் தேவனுடைய ஆலயத்தில் ஆசாரியனாகிய உரியாவின் குமாரன் மெரேமேத்தின் கையிலும், பினெகாசின் குமாரன் எலெயாசாரின் கையிலும், எல்லாவற்றிற்கும் இருந்த நிறையின்படி அதையும் நிறுத்து, ஒப்புவிக்கப்பட்டது; யெசுவாவின் குமாரன் யோசபாத்தும், பின்னூயின் குமாரன் நொவதிவும் என்கிற லேவியரும் அவர்களோடேகூட இரு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லாம் நாளிலே அந்த வெள்ளியும் பொன்னும் பணிமுட்டுகளும், எங்கள் தேவனுடைய ஆலயத்தில் ஆசாரியனாகிய உரியாவின் குமாரன் மெரேமேத்தின் கையிலும், பினெகாசின் குமாரன் எலெயாசாரின் கையிலும், எல்லாவற்றிற்கும் இருந்த நிறையின்படி அதையும் நிறுத்து, ஒப்புவிக்கப்பட்டது; யெசுவாவின் குமாரன் யோசபாத்தும், பின்னூயின் குமாரன் நொவதிவும் என்கிற லேவியரும் அவர்களோடேகூட இரு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ந்த நிறையெல்லாம் அக்காலத்தில் எழுதப்பட்ட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றைப்பட்டு மீண்டவர்கள் இஸ்ரவேலின் தேவனுக்குச் சர்வாங்க தகனபலிகளாக இஸ்ரவேல் அனைத்தினிமித்தம் பன்னிரண்டு காளைகளையும் தொண்ணூற்றாறு ஆட்டுக்கடாக்களையும், எழுபத்தேழு ஆட்டுக்குட்டிகளையும், பாவநிவாரணத்துக்காகப் பன்னிரண்டு வெள்ளாட்டுக்கடாக்களையும் பலியிட்டு அவையெல்லாம் கர்த்தருக்குச் சர்வாங்க தகனபலியாகச் செலுத்த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றைப்பட்டு மீண்டவர்கள் இஸ்ரவேலின் தேவனுக்குச் சர்வாங்க தகனபலிகளாக இஸ்ரவேல் அனைத்தினிமித்தம் பன்னிரண்டு காளைகளையும் தொண்ணூற்றாறு ஆட்டுக்கடாக்களையும், எழுபத்தேழு ஆட்டுக்குட்டிகளையும், பாவநிவாரணத்துக்காகப் பன்னிரண்டு வெள்ளாட்டுக்கடாக்களையும் பலியிட்டு அவையெல்லாம் கர்த்தருக்குச் சர்வாங்க தகனபலியாகச் செலுத்த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றைப்பட்டு மீண்டவர்கள் இஸ்ரவேலின் தேவனுக்குச் சர்வாங்க தகனபலிகளாக இஸ்ரவேல் அனைத்தினிமித்தம் பன்னிரண்டு காளைகளையும் தொண்ணூற்றாறு ஆட்டுக்கடாக்களையும், எழுபத்தேழு ஆட்டுக்குட்டிகளையும், பாவநிவாரணத்துக்காகப் பன்னிரண்டு வெள்ளாட்டுக்கடாக்களையும் பலியிட்டு அவையெல்லாம் கர்த்தருக்குச் சர்வாங்க தகனபலியாகச் செலு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াজা অর্তক্ষস্তের রাজত্বকালে য়ে সব পরিবারের প্রধানরা আমার সঙ্গে বাবিল থেকে জেরুশালেমে এস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ীচে তাঁদের নামের তালিকা দেওয়া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ীনহসের উত্তরপুরুষদের মধ্যে গের্শোম, ঈথামরের উত্তরপুরুষদের মধ্যে দানিয়েল, দায়ূদের উত্তর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হটূ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খনিয়ের উত্তরপুরুষদের মধ্যে পরোশ, সখরিয় ও আরো 150 জন পুরু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হত্‌ মোয়াবের উত্তরপুরুষদের মধ্যে সখরিয়র পুত্র ইলীযৈনয় ও আরো 200 জন পুরু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জট্টর উত্তরপুরুষদের মধ্যে মহসীযেলের সন্তান শখনিয় ও আরো 300 জন পুরু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দীনের উত্তরপুরুষদের মধ্যে য়োনাথনের পুত্র এবদ ও আরো 50 জন পুরু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লমের উত্তরপুরুষদের মধ্যে অথলিয়ের পুত্র যিশায়াহ ও আরো 70 জন পুরু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শফটিয়ের উত্তরপুরুষদের মধ্যে মীখায়েলের পুত্র সবদিয় ও আরো 80 জন পুরু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়োয়াবের উত্তরপুরুষদের মধ্যে যিহিয়েলের পুত্র ওবদিয় ও আরো 218 জন পুরু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ানির উত্তরপুরুষদের মধ্যে য়োষিফিযের পুত্র শলোমীত ও আরো 160 জন পুরু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্বেয়ের উত্তরপুরুষদের মধ্যে ব্বেয়ের পুত্র সখরিয় ও আরো 28 জন পুরু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স্গদের উত্তরপুরুষদের মধ্যে হকাটনের পুত্র য়োহানন ও আরো 110 জন পুরু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দোনীকামের শেষ উত্তরপুরুষদের মধ্যে ইলীফেলট, য়িযূয়েল, শময়িয় ও আরো 60 জন পুরু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রপর আমরা ফরাত্‌ নদীর পশ্চিম তীরস্থ প্রাদেশিক নেতাদের ও রাজ্যপালদের হাতে রাজার চিঠিটি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াম| তারপর এই সমস্ত নেতারা ইস্রায়েলের বাসিন্দা ও মন্দিরের সহায়ত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বং বিগ্বয়ের উত্তরপুরুষদের মধ্যে ঊথয়, সব্বূদ ও তার সঙ্গী 70 জন পুরু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এই সমস্ত ব্যক্তিদের অহবা-গামিনী নদীর কাছে জড় হতে বলেছিলাম| সেখানে তাঁবু খাটিয়ে আমরা ত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 ছিলাম| আমি কয়েকজন যাজককে সেখানে দেখলাম, কিন্তু কোন লেবীয়কে নয়| তা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লীয়েষর, অরীয়েল, শময়িয়, ইল্নাথন, যারিব, ইল্নাথন, নাথন, সখরিয় ও মশুস্কলূ্লম প্রভৃ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ৃবৃন্দক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োয়ারীব ও ইল্নাথন নামে দুজন শিক্ষককে ডেকে কাসিফিয়া নগরের প্রধান ইদ্দোরের কাছে তাঁকে ও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কি বলতে হবে তার নির্দেশ দিয়ে পাঠিয়েছিলাম যাতে ইদ্দো আমাদের ঈশ্বরের মন্দিরে কাজ করার মত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হকারী পাঠা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়েহেতু ঈশ্বর আমাদের সহায় ছিলেন ইদ্দো নিম্নলিখিত ব্যক্তিদের আমাদের কাছে পাঠালেন:মহল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পুরুষ শেরেবিয় (মহলি ছিলেন একজন লেবি| লেবি ছিল ইস্রায়েলের সন্তান|) শেরেবিয়র সঙ্গে তার পুত্র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ভাযেরা মোট 18 জন পুরুষ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শবিয় ও তার সঙ্গে মরারির সন্তান যিশায়াহ এবং তাদের ভায়েরা ও ছেলেরা, ম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জন পুরুষ| 20 তারা 220 জন মন্দির কর্মীও পাঠিয়েছিল| (তাদের পূর্বপুরুষরা লেবীয়দের সাহায্য কর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দায়ূদ ও তাঁর কর্মচারীবর্গদ্বারা নিযুক্ত হয়েছিলেন| তাদের নাম তালিকা ভুক্ত ছি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হবা নদীর কাছে আমি ঘোষণা করলাম, ঈশ্বরের কাছে আমাদের বিনীত প্রতিপন্ন করার জন্য আমরা সকলে উপ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 ঈশ্বরের কাছে আমরা আমাদের ও আমাদের সন্ততিদের এবং আমাদের বিষয় সম্পত্তির নিরাপদ যাত্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তে চে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আমাদের নিরাপত্তার জন্য রাজার কাছ থেকে আমাদের সঙ্গে আসবার জন্য সৈন্য ও অশ্বারোহী চা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্যন্ত ষ্ঠিধা বোধ করেছিলাম| কারণ আমরা রাজাকে বলেছিলাম, “যারা প্রভুতে বিশ্বাস করে ও তাঁর প্রতি আস্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ে, আমাদের প্রভু সদা তাদের সহায় হন| কিন্তু য়েসব ব্যক্তি তাঁর থেকে দূরে সরে যায় ঈশ্ব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রুদ্ধ হ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রা তাই উপবাস করে ঈশ্বরের কাছে প্রার্থনা করেছিলাম এবং তিনি আমাদের প্রার্থনা শুন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পর আমি যাজকদের মধ্যে থেকে শেরেবিয, হশবিয় যারা নেতৃস্থানীয় ছিল ও তাদের 10 জন ভাই প্রমুখ ম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 জন যাজককে বেছে ন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রাজা অর্তক্ষস্ত, তাঁর উপদেষ্টাগণ, তাঁর প্রধানরা এবং বাবিলের সমস্ত ইস্রায়েলীয়রা সেই উপহার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মন্দিরের জন্য দিলেন| এবং বাবিলের লোকদের কাছ থেকে আমরা সব সোনা এবং রূপো ওজন করে, মন্দি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ের জন্য ঐ বারো জনকে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ব মিলিয়ে 25 টন রূপো, 33,4 টন রূপোর থালা ও33,4 টন সোন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ছাড়াও আমরা প্রায় 19 পাউণ্ড ওজনের 20 টি সোনার বাসন ও দুর্মূল্য 2টি পিতলের থালা দিয়েছিলাম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তোমরা প্রভুর কাছে পবিত্র| এই সামগ্রীগুলিও প্রভুর কাছে পবিত্র| এই সমস্ত সোনা এবং রূপো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 দান করেছিল, সেই প্রভু যিনি তোমাদের পূর্বপুরুষদের ঈশ্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াও এই সমস্ত বস্তু রক্ষা কর| জেরুশালেমে প্রভুর মন্দিরের নেতৃবর্গকে দেওয়ার আগে পর্য়ন্ত এই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দের দায়িত্ব তোমাদের| ইস্রায়েলের প্রধান পরিবারবর্গের নেতা ও লেবীয়দের হাতে এই সমস্ত কিছু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 তারা ওজন করে এই সমস্ত জিনিস জেরুশালেমে প্রভুর মন্দিরের ঘরের ভেতরে তুলে রাখ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যাজক ও লেবীয়রা, জেরুশালেমের মন্দিরের জন্য ইষ্রার দেওয়া সামগ্রীগুলি গ্রহণ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্রথম মাসের দ্বাদশ দিনে আমরা অহবা নদীর কাছ থেকে জেরুশালেম অভিমুখে যাত্রা শুরু করলাম|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হায় ছিলেন| তিনি আমাদের পথে শএুদের ও দুর্বৃত্তদের হাত থেকে রক্ষ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রপর আমরা জেরুশালেমে পৌঁছলাম| সেখানে তিন দিন বিশ্রাম ন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চতুর্থ দিন আমরা মন্দিরে গেলাম এবং দুর্মূল্য বস্তুগুলি ওজন করে যাজক ঊরীয়ের পুত্র মরেমোতকে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েমোতের সঙ্গে পীনহসের পুত্র ইলিয়াসর এবং য়েশূয়ের পুত্র য়োষাবদ ও বিন্নূযির পুত্র নোয়দিয়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ই লেবীয়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মরা সামগ্রীগুলি ওজন করে মোট ওজনের পরিমাণ নথিভুক্ত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রপর, য়ে সব ইহুদীরা নির্বাসন থেকে ফিরে এসেছিল, তারা ইস্রায়েলের ঈশ্বরকে হোমবলি নিবেদন কর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মঙ্গলের জন্য 12 টি বৃষ, 96 টি মেষ, 77 টি মেষশাবক ও পাপমোচনের জন্য 12 টি পুরুষ ছাগল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িদা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2026-10-21T05:47:36Z</dcterms:created>
  <dcterms:modified xsi:type="dcterms:W3CDTF">2026-10-21T05:47:36Z</dcterms:modified>
  <dc:title>ইষ্রা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