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presProps" Target="presProps.xml"/>
  <Relationship Id="rId88" Type="http://schemas.openxmlformats.org/officeDocument/2006/relationships/viewProps" Target="viewProps.xml"/>
  <Relationship Id="rId8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 இரண்டு தூதரும் சாயங்காலத்திலே சோதோமுக்கு வந்தார்கள்; லோத்து சோதோமின் வாசலிலே உட்கார்ந்திருந்தான். அவர்களைக் கண்டு, லோத்து எழுந்து எதிர்கொண்டு தரைமட்டும் குனிந்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 இரண்டு தூதரும் சாயங்காலத்திலே சோதோமுக்கு வந்தார்கள்; லோத்து சோதோமின் வாசலிலே உட்கார்ந்திருந்தான். அவர்களைக் கண்டு, லோத்து எழுந்து எதிர்கொண்டு தரைமட்டும் குனிந்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 இரண்டு தூதரும் சாயங்காலத்திலே சோதோமுக்கு வந்தார்கள்; லோத்து சோதோமின் வாசலிலே உட்கார்ந்திருந்தான். அவர்களைக் கண்டு, லோத்து எழுந்து எதிர்கொண்டு தரைமட்டும் குனிந்த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ண்டவன்மார்களே, அடியேனுடைய வீட்டுமுகமாய் நீங்கள் திரும்பி, உங்கள் கால்களைக் கழுவி, இராத்தங்கி, காலையில் எழுந்து பிரயாணப்பட்டுப் போகலாம் என்றான். அதற்கு அவர்கள்: அப்படியல்ல, வீதியிலே இராத்தங்குவோம்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ண்டவன்மார்களே, அடியேனுடைய வீட்டுமுகமாய் நீங்கள் திரும்பி, உங்கள் கால்களைக் கழுவி, இராத்தங்கி, காலையில் எழுந்து பிரயாணப்பட்டுப் போகலாம் என்றான். அதற்கு அவர்கள்: அப்படியல்ல, வீதியிலே இராத்தங்குவோம்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ண்டவன்மார்களே, அடியேனுடைய வீட்டுமுகமாய் நீங்கள் திரும்பி, உங்கள் கால்களைக் கழுவி, இராத்தங்கி, காலையில் எழுந்து பிரயாணப்பட்டுப் போகலாம் என்றான். அதற்கு அவர்கள்: அப்படியல்ல, வீதியிலே இராத்தங்குவோம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அவர்களை மிகவும் வருந்திக் கேட்டுக்கொண்டான்; அப்பொழுது அவனிடத்திற்குத் திரும்பி, அவன் வீட்டிலே பிரவேசித்தார்கள். அவன் புளிப்பில்லாத அப்பங்களைச் சுட்டு, அவர்களுக்கு விருந்துபண்ணினான், அவர்கள் புசித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அவர்களை மிகவும் வருந்திக் கேட்டுக்கொண்டான்; அப்பொழுது அவனிடத்திற்குத் திரும்பி, அவன் வீட்டிலே பிரவேசித்தார்கள். அவன் புளிப்பில்லாத அப்பங்களைச் சுட்டு, அவர்களுக்கு விருந்துபண்ணினான், அவர்கள் புசி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அவர்களை மிகவும் வருந்திக் கேட்டுக்கொண்டான்; அப்பொழுது அவனிடத்திற்குத் திரும்பி, அவன் வீட்டிலே பிரவேசித்தார்கள். அவன் புளிப்பில்லாத அப்பங்களைச் சுட்டு, அவர்களுக்கு விருந்துபண்ணினான், அவர்கள் புசி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டுக்கும் முன்னே, சோதோம் பட்டணத்து மனிதராகிய வாலிபர்முதல் கிழவர்மட்டுமுள்ள ஜனங்கள் அனைவரும் நானாதிசைகளிலுமிருந்து வந்து, வீட்டைச் சூழ்ந்துகொண்ட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டுக்கும் முன்னே, சோதோம் பட்டணத்து மனிதராகிய வாலிபர்முதல் கிழவர்மட்டுமுள்ள ஜனங்கள் அனைவரும் நானாதிசைகளிலுமிருந்து வந்து, வீட்டைச் சூழ்ந்துகொண்ட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லோத்தைக் கூப்பிட்டு: இந்த இராத்திரி உன்னிடத்தில் வந்த மனுஷர் எங்கே? நாங்கள் அவர்களை அறியும்படிக்கு அவர்களை எங்களிடத்தில் வெளியே கொண்டு வா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லோத்தைக் கூப்பிட்டு: இந்த இராத்திரி உன்னிடத்தில் வந்த மனுஷர் எங்கே? நாங்கள் அவர்களை அறியும்படிக்கு அவர்களை எங்களிடத்தில் வெளியே கொண்டு வா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லோத்து வாசலுக்கு வெளியே வந்து, தனக்குப் பின்னாலே கதவைப் பூட்டி, அவர்களிடத்தில் போய்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அன்று இரவிலே, தங்கள் தகப்பனுக்கு மதுவைக் குடிக்கக் கொடுத்தார்கள். மூத்தவள் போய், தன் தகப்பனோடே சயனித்தாள்; அவள் சயனித்ததையும் எழுந்திருந்ததையும் அவன் உணராதிரு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அன்று இரவிலே, தங்கள் தகப்பனுக்கு மதுவைக் குடிக்கக் கொடுத்தார்கள். மூத்தவள் போய், தன் தகப்பனோடே சயனித்தாள்; அவள் சயனித்ததையும் எழுந்திருந்ததையும் அவன் உணராதிருந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அன்று இரவிலே, தங்கள் தகப்பனுக்கு மதுவைக் குடிக்கக் கொடுத்தார்கள். மூத்தவள் போய், தன் தகப்பனோடே சயனித்தாள்; அவள் சயனித்ததையும் எழுந்திருந்ததையும் அவன் உணராதிரு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ோதரரே, இந்த அக்கிரமம் செய்ய வேண்டா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புருஷரை அறியாத இரண்டு குமாரத்திகள் எனக்கு உண்டு; அவர்களை உங்களிடத்திற்கு வெளியே கொண்டுவருகிறேன், அவர்களுக்கு உங்கள் இஷ்டப்படி செய்யுங்கள்; இந்தப்புருஷர் என் கூரையின் நிழலிலே வந்தபடியால், இவர்களுக்கு மாத்திரம் ஒன்றும் செய்யவேண்டாம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புருஷரை அறியாத இரண்டு குமாரத்திகள் எனக்கு உண்டு; அவர்களை உங்களிடத்திற்கு வெளியே கொண்டுவருகிறேன், அவர்களுக்கு உங்கள் இஷ்டப்படி செய்யுங்கள்; இந்தப்புருஷர் என் கூரையின் நிழலிலே வந்தபடியால், இவர்களுக்கு மாத்திரம் ஒன்றும் செய்யவேண்டாம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புருஷரை அறியாத இரண்டு குமாரத்திகள் எனக்கு உண்டு; அவர்களை உங்களிடத்திற்கு வெளியே கொண்டுவருகிறேன், அவர்களுக்கு உங்கள் இஷ்டப்படி செய்யுங்கள்; இந்தப்புருஷர் என் கூரையின் நிழலிலே வந்தபடியால், இவர்களுக்கு மாத்திரம் ஒன்றும் செய்யவேண்டாம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அப்பாலே போ; பரதேசியாய் வந்த இவனா நியாயம் பேசுகிறது? இப்பொழுது அவர்களுக்குச் செய்வதைப்பார்க்கிலும் உனக்கு அதிக பொல்லாப்புச் செய்வோம் என்று சொல்லி, லோத்து என்பவனை மிகவும் நெருக்கிக் கதவை உடைக்கக் கிட்ட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அப்பாலே போ; பரதேசியாய் வந்த இவனா நியாயம் பேசுகிறது? இப்பொழுது அவர்களுக்குச் செய்வதைப்பார்க்கிலும் உனக்கு அதிக பொல்லாப்புச் செய்வோம் என்று சொல்லி, லோத்து என்பவனை மிகவும் நெருக்கிக் கதவை உடைக்கக் கிட்ட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அப்பாலே போ; பரதேசியாய் வந்த இவனா நியாயம் பேசுகிறது? இப்பொழுது அவர்களுக்குச் செய்வதைப்பார்க்கிலும் உனக்கு அதிக பொல்லாப்புச் செய்வோம் என்று சொல்லி, லோத்து என்பவனை மிகவும் நெருக்கிக் கதவை உடைக்கக் கிட்ட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அப்பாலே போ; பரதேசியாய் வந்த இவனா நியாயம் பேசுகிறது? இப்பொழுது அவர்களுக்குச் செய்வதைப்பார்க்கிலும் உனக்கு அதிக பொல்லாப்புச் செய்வோம் என்று சொல்லி, லோத்து என்பவனை மிகவும் நெருக்கிக் கதவை உடைக்கக் கிட்ட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ந்தப் புருஷர்கள் தங்கள் கைகளை வெளியே நீட்டி, லோத்தைத் தங்களண்டைக்கு வீட்டுக்குள் இழுத்துக்கொண்டு, கதவைப் பூட்ட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ந்தப் புருஷர்கள் தங்கள் கைகளை வெளியே நீட்டி, லோத்தைத் தங்களண்டைக்கு வீட்டுக்குள் இழுத்துக்கொண்டு, கதவைப் பூட்ட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றுநாளிலே மூத்தவள் இளையவளைப் பார்த்து: நேற்று ராத்திரி நான் தகப்பனோடே சயனித்தேன்; இன்று ராத்திரியும் மதுவைக்குடிக்கக் கொடுப்போம், நம்முடைய தகப்பனால் சந்ததி உண்டாகும்படி நீ போய் அவரோடே சயனி என்ற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றுநாளிலே மூத்தவள் இளையவளைப் பார்த்து: நேற்று ராத்திரி நான் தகப்பனோடே சயனித்தேன்; இன்று ராத்திரியும் மதுவைக்குடிக்கக் கொடுப்போம், நம்முடைய தகப்பனால் சந்ததி உண்டாகும்படி நீ போய் அவரோடே சயனி என்ற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றுநாளிலே மூத்தவள் இளையவளைப் பார்த்து: நேற்று ராத்திரி நான் தகப்பனோடே சயனித்தேன்; இன்று ராத்திரியும் மதுவைக்குடிக்கக் கொடுப்போம், நம்முடைய தகப்பனால் சந்ததி உண்டாகும்படி நீ போய் அவரோடே சயனி என்ற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டியே அன்று ராத்திரியிலும் தங்கள் தகப்பனுக்கு மதுவைக்குடிக்கக் கொடுத்தார்கள். அப்பொழுது இளையவள் எழுந்து போய், அவனோடே சயனித்தாள்; அவள் சயனித்ததையும் எழுந்திருந்ததையும் அவன் உணராதிரு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டியே அன்று ராத்திரியிலும் தங்கள் தகப்பனுக்கு மதுவைக்குடிக்கக் கொடுத்தார்கள். அப்பொழுது இளையவள் எழுந்து போய், அவனோடே சயனித்தாள்; அவள் சயனித்ததையும் எழுந்திருந்ததையும் அவன் உணராதிருந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டியே அன்று ராத்திரியிலும் தங்கள் தகப்பனுக்கு மதுவைக்குடிக்கக் கொடுத்தார்கள். அப்பொழுது இளையவள் எழுந்து போய், அவனோடே சயனித்தாள்; அவள் சயனித்ததையும் எழுந்திருந்ததையும் அவன் உணராதிருந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ெருவாசலிலிருந்த சிறியோரும் பெரியோருமாகிய மனிதருக்குக் குருட்டாட்டம் பிடிக்கப்பண்ணினார்கள்; அப்பொழுது அவர்கள் வாசலைத் தேடித்தேடி அலுத்துப்போ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ெருவாசலிலிருந்த சிறியோரும் பெரியோருமாகிய மனிதருக்குக் குருட்டாட்டம் பிடிக்கப்பண்ணினார்கள்; அப்பொழுது அவர்கள் வாசலைத் தேடித்தேடி அலுத்துப்போ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ந்தப் புருஷர் லோத்தை நோக்கி: இவ்விடத்தில் இன்னும் உனக்கு யார் இருக்கிறார்கள்? மருமகனாவது, உன் குமாரராவது, உன் குமாரத்திகளாவது, பட்டணத்தில் உனக்குரிய எவர்களாவது இருந்தால், அவர்களை இந்த ஸ்தலத்திலிருந்து வெளியே அழைத்துக்கொண்டு போ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ந்தப் புருஷர் லோத்தை நோக்கி: இவ்விடத்தில் இன்னும் உனக்கு யார் இருக்கிறார்கள்? மருமகனாவது, உன் குமாரராவது, உன் குமாரத்திகளாவது, பட்டணத்தில் உனக்குரிய எவர்களாவது இருந்தால், அவர்களை இந்த ஸ்தலத்திலிருந்து வெளியே அழைத்துக்கொண்டு போ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ந்தப் புருஷர் லோத்தை நோக்கி: இவ்விடத்தில் இன்னும் உனக்கு யார் இருக்கிறார்கள்? மருமகனாவது, உன் குமாரராவது, உன் குமாரத்திகளாவது, பட்டணத்தில் உனக்குரிய எவர்களாவது இருந்தால், அவர்களை இந்த ஸ்தலத்திலிருந்து வெளியே அழைத்துக்கொண்டு போ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ங்கள் இந்த ஸ்தலத்தை அழிக்கப்போகிறோம்; இவர்கள் கூக்குரல் கர்த்தருடைய சமுகத்தில் பெரிதாயிருக்கிறது; இதை அழிக்கக் கர்த்தர் எங்களை அனுப்பினார் என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ங்கள் இந்த ஸ்தலத்தை அழிக்கப்போகிறோம்; இவர்கள் கூக்குரல் கர்த்தருடைய சமுகத்தில் பெரிதாயிருக்கிறது; இதை அழிக்கக் கர்த்தர் எங்களை அனுப்பினார் என்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வ்விதமாய் லோத்தின் குமாரத்திகள் இருவரும் தங்கள் தகப்பனாலே கர்ப்பவதியா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லோத்து புறப்பட்டு, தன் குமாரத்திகளை விவாகம்பண்ணப்போகிற தன் மருமக்கள்மாரோடே பேசி: நீங்கள் எழுந்து இந்த ஸ்தலத்தை விட்டுப் புறப்படுங்கள்; கர்த்தர் இந்தப் பட்டணத்தை அழிக்கப் போகிறார் என்றான்; அவனுடைய மருமக்கள்மாரின் பார்வைக்கு அவன் பரியாசம்பண்ணுகிறதாகக் கண்ட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லோத்து புறப்பட்டு, தன் குமாரத்திகளை விவாகம்பண்ணப்போகிற தன் மருமக்கள்மாரோடே பேசி: நீங்கள் எழுந்து இந்த ஸ்தலத்தை விட்டுப் புறப்படுங்கள்; கர்த்தர் இந்தப் பட்டணத்தை அழிக்கப் போகிறார் என்றான்; அவனுடைய மருமக்கள்மாரின் பார்வைக்கு அவன் பரியாசம்பண்ணுகிறதாகக் கண்ட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லோத்து புறப்பட்டு, தன் குமாரத்திகளை விவாகம்பண்ணப்போகிற தன் மருமக்கள்மாரோடே பேசி: நீங்கள் எழுந்து இந்த ஸ்தலத்தை விட்டுப் புறப்படுங்கள்; கர்த்தர் இந்தப் பட்டணத்தை அழிக்கப் போகிறார் என்றான்; அவனுடைய மருமக்கள்மாரின் பார்வைக்கு அவன் பரியாசம்பண்ணுகிறதாகக் கண்ட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ூத்தவள் ஒரு குமாரனைப் பெற்று, அவனுக்கு மோவாப் என்று பேரிட்டாள்; அவன் இந்நாள்வரைக்கும் இருக்கிற மோவாபியருக்குத் தகப்ப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ூத்தவள் ஒரு குமாரனைப் பெற்று, அவனுக்கு மோவாப் என்று பேரிட்டாள்; அவன் இந்நாள்வரைக்கும் இருக்கிற மோவாபியருக்குத் தகப்ப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ளையவளும் ஒரு குமாரனைப் பெற்று, அவனுக்குப் பென்னம்மி என்று பேரிட்டாள்; அவன் இந்நாள்வரைக்கும் இருக்கிற அம்மோன் புத்திரருக்குத் தகப்ப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ளையவளும் ஒரு குமாரனைப் பெற்று, அவனுக்குப் பென்னம்மி என்று பேரிட்டாள்; அவன் இந்நாள்வரைக்கும் இருக்கிற அம்மோன் புத்திரருக்குத் தகப்ப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ழக்கு வெளுக்கும்போது அந்தத் தூதர் லோத்தை நோக்கி: பட்டணத்திற்கு வரும் தண்டனையில் நீ அழியாதபடிக்கு எழுந்து, உன் மனைவியையும், இங்கே இருக்கிற உன் இரண்டு குமாரத்திகளையும் அழைத்துக்கொண்டுபோ என்று சொல்லி, அவனைத் துரிதப்படுத்தி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ழக்கு வெளுக்கும்போது அந்தத் தூதர் லோத்தை நோக்கி: பட்டணத்திற்கு வரும் தண்டனையில் நீ அழியாதபடிக்கு எழுந்து, உன் மனைவியையும், இங்கே இருக்கிற உன் இரண்டு குமாரத்திகளையும் அழைத்துக்கொண்டுபோ என்று சொல்லி, அவனைத் துரிதப்படுத்தி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தாமதித்துக்கொண்டிருக்கும்போது கர்த்தர் அவன்மேல் வைத்த இரக்கத்தினாலே, அந்தப் புருஷர் அவன் கையையும், அவன் மனைவியின் கையையும், அவன் இரண்டு குமாரத்திகளின் கையையும் பிடித்து, அவனைப் பட்டணத்திற்கு வெளியே கொண்டுபோய் விட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தாமதித்துக்கொண்டிருக்கும்போது கர்த்தர் அவன்மேல் வைத்த இரக்கத்தினாலே, அந்தப் புருஷர் அவன் கையையும், அவன் மனைவியின் கையையும், அவன் இரண்டு குமாரத்திகளின் கையையும் பிடித்து, அவனைப் பட்டணத்திற்கு வெளியே கொண்டுபோய் விட்ட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 வெளியே கொண்டுபோய் விட்டபின்பு, அவர்: உன் ஜீவன் தப்ப ஓடிப்போ, பின்னிட்டுப் பாராதே; இந்தச் சமபூமியில் எங்கும் நிற்காதே; நீ அழியாதபடிக்கு மலைக்கு ஓடிப்போ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 வெளியே கொண்டுபோய் விட்டபின்பு, அவர்: உன் ஜீவன் தப்ப ஓடிப்போ, பின்னிட்டுப் பாராதே; இந்தச் சமபூமியில் எங்கும் நிற்காதே; நீ அழியாதபடிக்கு மலைக்கு ஓடிப்போ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 வெளியே கொண்டுபோய் விட்டபின்பு, அவர்: உன் ஜீவன் தப்ப ஓடிப்போ, பின்னிட்டுப் பாராதே; இந்தச் சமபூமியில் எங்கும் நிற்காதே; நீ அழியாதபடிக்கு மலைக்கு ஓடிப்போ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லோத்து: அப்படியல்ல ஆண்டவரே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லோத்து: அப்படியல்ல ஆண்டவரே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து கண்களில் உமது அடியேனுக்குக் கிருபைகிடைத்ததே; என் பிராணனைக் காக்கத் தேவரீர் எனக்குச் செய்த கிருபையைப் பெரிதாக விளங்கப்பண்ணினீர்; மலைக்கு ஓடிப்போக என்னால் முடியாது, தீங்கு என்னைத் தொடரும், நான் மரித்துப்போவே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து கண்களில் உமது அடியேனுக்குக் கிருபைகிடைத்ததே; என் பிராணனைக் காக்கத் தேவரீர் எனக்குச் செய்த கிருபையைப் பெரிதாக விளங்கப்பண்ணினீர்; மலைக்கு ஓடிப்போக என்னால் முடியாது, தீங்கு என்னைத் தொடரும், நான் மரித்துப்போவே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ோ, அந்த ஊர் இருக்கிறதே, நான் அதற்கு ஓடிப்போகத்தக்கதாய் அது கிட்ட இருக்கிறது; என் பிராணன் பிழைக்க நான் அங்கே ஓடிப்போகட்டும், அது சின்ன ஊர்தானே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அவர்: நீ கேட்டுக்கொண்ட ஊரை நான் கவிழ்த்துப்போடாதபடிக்கு, இந்த விஷயத்திலும் உனக்கு அநுக்கிரகம்பண்ணின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அவர்: நீ கேட்டுக்கொண்ட ஊரை நான் கவிழ்த்துப்போடாதபடிக்கு, இந்த விஷயத்திலும் உனக்கு அநுக்கிரகம்பண்ணினே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ீவிரமாய் அங்கே ஓடித் தப்பித்துக்கொள்; நீ அங்கே போய்ச் சேருமட்டும் நான் ஒன்றும் செய்யக் கூடாது என்றார்; ஆகையால் அந்த ஊர் சோவார் என்னப்பட்ட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ீவிரமாய் அங்கே ஓடித் தப்பித்துக்கொள்; நீ அங்கே போய்ச் சேருமட்டும் நான் ஒன்றும் செய்யக் கூடாது என்றார்; ஆகையால் அந்த ஊர் சோவார் என்னப்பட்ட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ோத்து சோவாருக்குள் வரும்போது பூமியின்மேல் சூரியன் உதித்த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கர்த்தர் சோதோமின்மேலும் கொமோராவின்மேலும், கர்த்தராலே வானத்திலிருந்து கந்தகத்தையும் அக்கினியையும் வருஷிக்கப்பண்ணி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கர்த்தர் சோதோமின்மேலும் கொமோராவின்மேலும், கர்த்தராலே வானத்திலிருந்து கந்தகத்தையும் அக்கினியையும் வருஷிக்கப்பண்ணி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ப் பட்டணங்களையும், அந்தச் சம பூமியனைத்தையும், அந்தப் பட்டணங்களின் எல்லாக் குடிகளையும், பூமியின் பயிரையும் அழித்துப்போட்ட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ப் பட்டணங்களையும், அந்தச் சம பூமியனைத்தையும், அந்தப் பட்டணங்களின் எல்லாக் குடிகளையும், பூமியின் பயிரையும் அழித்துப்போட்ட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மனைவியோ பின்னிட்டுப் பார்த்து, உப்புத்தூண் ஆனா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ிடியற்காலத்தில் ஆபிரகாம் எழுந்து, தான் கர்த்தருக்கு முன்பாக நின்ற இடத்திற்குப் போய்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ோதோம் கொமோரா பட்டணங்களின் திசையையும், சமபூமியாகிய தேசம் முழுவதையும் நோக்கிப் பார்த்தான்; அந்தப் பூமியின் புகை சூளையின் புகையைப்போல எழும்பிற்று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ோதோம் கொமோரா பட்டணங்களின் திசையையும், சமபூமியாகிய தேசம் முழுவதையும் நோக்கிப் பார்த்தான்; அந்தப் பூமியின் புகை சூளையின் புகையைப்போல எழும்பிற்று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் அந்தச் சம பூமியின் பட்டணங்களை அழிக்கும்போது, தேவன் ஆபிரகாமை நினைத்து, லோத்து குடியிருந்த பட்டணங்களைத் தாம் கவிழ்த்துப் போடுகையில், லோத்தை அந்த அழிவின் நடுவிலிருந்து தப்பிப்போகும்படி அனுப்பி விட்ட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் அந்தச் சம பூமியின் பட்டணங்களை அழிக்கும்போது, தேவன் ஆபிரகாமை நினைத்து, லோத்து குடியிருந்த பட்டணங்களைத் தாம் கவிழ்த்துப் போடுகையில், லோத்தை அந்த அழிவின் நடுவிலிருந்து தப்பிப்போகும்படி அனுப்பி விட்ட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் அந்தச் சம பூமியின் பட்டணங்களை அழிக்கும்போது, தேவன் ஆபிரகாமை நினைத்து, லோத்து குடியிருந்த பட்டணங்களைத் தாம் கவிழ்த்துப் போடுகையில், லோத்தை அந்த அழிவின் நடுவிலிருந்து தப்பிப்போகும்படி அனுப்பி விட்ட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பு லோத்து சோவாரிலே குடியிருக்கப் பயந்து, சோவாரை விட்டுப்போய், அவனும் அவனோடேகூட அவனுடைய இரண்டு குமாரத்திகளும் மலையிலே வாசம்பண்ணின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பு லோத்து சோவாரிலே குடியிருக்கப் பயந்து, சோவாரை விட்டுப்போய், அவனும் அவனோடேகூட அவனுடைய இரண்டு குமாரத்திகளும் மலையிலே வாசம்பண்ணின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மூத்தவள் இளையவளைப் பார்த்து: நம்முடைய தகப்பன் முதிர்வயதானார், பூமியெங்கும் நடக்கிற முறைமையின்படியே நம்மோடே சேரப் பூமியிலே ஒரு புருஷனும் இல்லை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மூத்தவள் இளையவளைப் பார்த்து: நம்முடைய தகப்பன் முதிர்வயதானார், பூமியெங்கும் நடக்கிற முறைமையின்படியே நம்மோடே சேரப் பூமியிலே ஒரு புருஷனும் இல்லை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மூத்தவள் இளையவளைப் பார்த்து: நம்முடைய தகப்பன் முதிர்வயதானார், பூமியெங்கும் நடக்கிற முறைமையின்படியே நம்மோடே சேரப் பூமியிலே ஒரு புருஷனும் இல்லை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ம்முடைய தகப்பனால் சந்ததி உண்டாகும்படிக்கு, அவருக்கு மதுவைக் குடிக்கக்கொடுத்து, அவரோடே சயனிப்போம் வா என்றா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ம்முடைய தகப்பனால் சந்ததி உண்டாகும்படிக்கு, அவருக்கு மதுவைக் குடிக்கக்கொடுத்து, அவரோடே சயனிப்போம் வா என்ற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1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ેમાંના બે દેવદૂતો સાંજે સદોમ નગરમાં આવ્યા ત્યારે લોત સદોમના દરવાજામાં બેઠો હતો. તેણે દેવદૂત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યા. લોતે વિચાર્યું કે આ લોકો નગરમાંથી યાત્રા કરી રહ્યા છે, તેથી તેઓને મળવા ઊભો થયો અને તેમની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ઈને સાષ્ટાંગ નમસ્કાર કરીને બોલ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ણે કહ્યું “માંરા સ્વામીઓ, કૃપા કરીને માંરે ઘેર પધારો. હું તમાંરી સેવા કરીશ. તમાંરા ચરણ ધુઓ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ત વિશ્રામ કરો, પછી આવતીકાલે તમાંરી યાત્રા શરૂ કરજો.”દેવદૂતોએ કહ્યું “ના, અમે રામના ચોકમાં રા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તાવીશ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રંતુ લોત પોતાને ઘરે પધારવા વારંવાર આગ્રહ કરતો હતો. એટલે તેઓ લોતને ઘેર જવા તૈયાર થયા. અને જ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લોતને ઘેર પહોચ્યાં ત્યારે લોતે પીવા માંટે કાંઈક આપ્યું. અને તેમના માંટે ખમીર વગરની રોટલી બન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દૂતોએ તે ખા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 સાંજે સૂવાના સમય પહેલા જ નગરના તમાંમ સ્થળોએથી લોકો લોતના ઘેર આવ્યા. સદોમના માંણસોએ લોતના ઘર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ેરી લ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અને તેઓએ કહ્યું, “આજે રાત્રે જે બે માંણસો તારે ઘેર આવ્યા તેઓ કયાં છે? તે માંણસોને બહાર કાઢ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ને સુપ્રત કર. અમે એમની સાથે સંભોગ કરવા માંગીએ છ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લોતે બહાર નીકળીને પોતાની પાછળથી બારણું બંધ કરી દ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તેથી તે રાત્રે બંન્ને પુત્રીઓ પોતાના પિતા પાસે ગઈ અને પિતાને તેઓએ દ્રક્ષારસ પાયો અને મોટી પુત્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િતા સાથે તેની પથારીમાં સૂઈ ગઈ. અને તેની સાથે સંભોગ કર્યો, તેણી કયારે સૂઈ ગઈ અને કયારે ઊઠી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તને ખબર પડી નહિ (કેમકે તે નશામાં હતો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લોતે લોકોને કહ્યું, “ના, માંરા ભાઈઓ, હું વિનંતી કરું છું કે, તમે આ ખરાબ કામ ના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જુઓ, માંરે બે પુત્રીઓ છે, તે કુંવારી છે. હું માંરી બે પુત્રીઓને તમાંરી આગળ લાવું છું, તેન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લોકો જે કરવું હોય તે કરો, પણ આ લોકને કશું કરશો નહિ. એ લોકો અમાંરે ઘરે આવ્યા છે અને હું અવશ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ું રક્ષણ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ઘરની આજુબાજુના લોકોએ કહ્યું, “રસ્તામાંથી ખસી જા,” ત્યારે તે લોકોએ વિચાર્યું. “આ માંણસ લોત અ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ગરમાં અતિથિ તરીકે આવ્યો છે અને હવે અમને શીખવે છે કે, અમે લોકો શું કરીએ!” ત્યારે લોકોએ લોત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અમે લોકો એ માંણસો કરતાં ય તારા ભૂંડા હાલ કરીશું.” તેથી એ લોકોએ લોતને ઘેરી વળીને તેની નજીક આવવા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રૂ કર્યું. તે બારણું તોડીને અંદર પ્રવેશવા ઈચ્છ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રંતુ લોતની સાથે રહેલા માંણસોએ દરવાજો ઉઘાડયો અને લોતને ઘરની અંદર ખેંચી લીધો. અને પછી બારણું બં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દ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બીજે દિવસે મોટી પુત્રીએ નાનીને કહ્યું, “જો ગઈકાલે રાત્રે હું પિતા સાથે સૂઈ ગઈ હતી. આજે પણ આપ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દ્રાક્ષારસ પાઈએ, પછી તું જઈને તેમની સાથે સૂઈ જજે. આ રીતે આપણે આપણા પિતાથી આપણો વંશવેલો જાળ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એટલે તે રાત્રે પણ તેમણે પોતાના પિતાને દ્રાક્ષારસ પાયો. અને નાની પુત્રી તેણીના પિતા પાસે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થારીમાં ગઇ અને તેની સાથે સૂઈ ગઈ અને તેની સાથે સંભોગ કર્યો. આ વખતે પણ લોતને ખબર પડી નહિ કે, તે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્યારે સૂતી અને ક્યારે ઊઠી. (કેમકે તે નશામાં હતો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બંન્ને જણે દરવાજાની બહારના માંણસોને આંધળા બનાવી દીધા અને ઘરમાં ઘૂસવા વાળા જુવાન અને વૃદ્વ બધાં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ંધળા થઈ ગયા. તેઓ બારણાં શોધી શોધીને થાકી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બંન્ને જણે લોતને કહ્યું, “શું આ નગરમાં કોઈ એવો માંણસ તમાંરા પરિવારનો છે? શું તમાંરા જમાં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ી પુત્રીઓ કે અન્ય કોઈ તમાંરા પરિવારનો માંણસ છે? જો કોઈ બીજો માંણસ તમાંરા પરિવારનો આ નગર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તો હોય તો તેને હમણાં જ આ નગર છોડી જવા કહી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અમે લોકો આ નગરનો નાશ કરીશું. યહોવાએ આ બધી બુરાઇઓને સાંભળી લીધી છે. જે આ નગરમાં છે એટલા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એ અમને એનો વિનાશ કરવા મોકલ્ય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આ રીતે લોતની બંન્ને પુત્રીઓ તેમના પિતાથી ગર્ભવતી થઈ. તેમનો પિતાજ તેમનાં બાળકોનો પિતા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એટલા માંટે લોત બહાર ગયો અને પોતાની બીજી પુત્રીઓ સાથે લગ્ન કરવાવાળા જમાંઈઓને વાત કરી. લો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“ઊતાવળ કરો અને આ નગરને છોડી જાઓ. યહોવા એનો તરત વિનાશ કરશે.” પરંતુ એ લોકો એવું સમજયા કે, લો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શ્કરી કરી રહ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મોટી પુત્રીએ એક પુત્રને જન્મ આપ્યો. તેણે તેનું નામ મોઆબ રાખ્યું. મોઆબ તે જ આજના મોઆબીઓનો પૂર્વ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નાની પુત્રીએ પણ એક પુત્રને જન્મ આપ્યો, તેણે પોતાના પુત્રનું નામ બેન-આમ્મી રાખ્યું; તે જે આજ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ા આમ્મોનીઓનો પૂર્વજ છે જે આજે પણ 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બીજે દિવસે સવારના સમયે દેવદૂતોએ લોતને તાકીદ કરીને કહ્યું, “ઊઠ, તારી પત્ની અને તારી બે પુત્રીઓ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હીં છે તેમને સાથે લઈ લે; અને આ જગ્યા છોડી દે, જેથી તમે બધા આ નગરની સાથે નાશ નહિ પામ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રંતુ લોત મૂઝવણમાં હતો તેથી નગર છોડવાની તેણે ઉતાવળ ન કરી. પણ એના પર દેવની મહેરબાની હતી એટલે પ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ણસો તેને, તેની પત્નીને અને તેની બે પુત્રીઓને હાથ પકડીને શહેરની બહાર લઈ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બંન્નેએ લોત અને તેના પરિવારને નગરની બહાર પહોંચાડયા. જયારે તેઓ બહાર આવી ગયા ત્યારે બંન્નેમાં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ે કહ્યું, “તમાંરો જીવ બચાવવા ભાગો, પાછું વળીને જોશો નહિ, અને આ નદીકાંઠાના પ્રદેશમાં કયાંય ઊભ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શો નહિ. પર્વતો ન આવે ત્યાં સુધી દોડો અને પર્વતો પાછળ ચાલ્યા જાઓ. નહિ તો તમે હતા ન હતા થઈ જશ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્યારે લોતે બંન્નેને કહ્યું, “ના, ના, માંરા સ્વામી! કૃપા કરીને આટલા દૂર દોડવા માંટે મને મજબૂર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મે આ માંરા સેવક પર દયા કરી છે અને દયા કરીને આપે માંરો જીવ બચાવ્યો છે. પરંતુ હું પર્વતો સુ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ોડી શકું તેમ નથી અને જો હું જરૂર કરતા ધીમે દોડીશ તો તે ક્ષેત્રમાં થયેલા વિનાશમાં હું માંર્યો જ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રંતુ જુઓ, અહીં નજીકમાં એક બહુ નાનું નગર છે, અમને એ નગર સુધી દોડવા દો, તો અમાંરો જીવ બચી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દેવદૂતે લોતને કહ્યું, “સારું, હું તમને એવું કરવા દઈશ, જયાં તમે જઈ રહ્યા છો એ નગરનો નાશ હું કરી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રંતુ તે જગ્યા સુધી ઝડપથી દોડો, જયાં સુધી તમે એ નગરમાં સુરક્ષિત પહોંચી નહિ જાઓ ત્યંા સુધી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દોમનો નાશ નહિ કરી શકુ.” (તે શહેરનું નામ સોઆર પડયું કારણ કે, તે નાનું ગામ છે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લોત જયારે સોઆરમાં પહોચ્યો ત્યારે પૃથ્વી પર સૂરજ ઊગ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આ વખતે યહોવાએ સદોમ અને ગમોરાહનો નાશ કરવાનો આરંભ કર્યો. તેણે આકાશમાંથી સળગતા ગંધક અને આ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રસ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આ રીતે યહોવાએ તે દેશનો, નદીકાંઠાના સમગ્ર પ્રદેશનો, શહેરોમાંના બધા નિવાસીઓનો અને જમીન પર જે કાં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ગ્યું હતું તે સર્વનો નાશ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જયારે તેઓ ભાગી રહ્યા હતા, ત્યારે લોતની પત્નીએ પાછું વળીને જોયું અને તે મીઠાનો થાંભલો થઈ ગ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ે દિવસે વહેલી સવારે ઇબ્રાહિમ ઊઠયો અને જે જગ્યાએ યહોવાને રૂબરૂ મળ્યો હતો ત્યાં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ઇબ્રાહિમે સદોમ અને ગમોરાહ નગર તરફ નજર કરી અને નદી કાંઠાના સમગ્ર પ્રદેશ તરફ જોયું તો એ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ુમાંડો ઉપર ચઢતો હતો, જાણે ભઠ્ઠીનો ધુમાંડો ન હોય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આમ દેવે કોતરોમાંના શહેરોનો વિનાશ કર્યો. જયારે દેવ આમ કરી રહ્યાં હતા, ત્યારે ઇબ્રાહિમ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ગ્યું છે તેનું સ્મરણ થયું અને લોતને બચાવ્યો. તેણે જે નગરનો નાશ કર્યો હતો ત્યાથી લોતને દૂર મોક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લોત સોઆરમાં સતત રહેવાથી ડર્યો, તેથી તે અને તેની બંન્ને પુત્રીઓ પર્વતોમાં ચાલ્યા ગયા. અને ત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વા લાગ્યા. તેઓ ત્યાં એક ગુફામાં રહેત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એક દિવસ મોટી દીકરીએ નાનીને કહ્યું, “પૃથ્વી પર બધી જ જગાએ પુરુષો અને સ્ત્રીઓના વિવાહ થાય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ંતુ પૃથ્વી ઉપર કોઈ પુરુષ નથી જેની સાથે આપણે પતિ-પત્ની તરીકે ઘર માંડી શકીએ. આપણા પિતા પણ વૃદ્વ થ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એટલા માંટે ચાલો આપણે આપણા પિતાને દ્રાક્ષારસ પાઈએ અને તેની સાથે સૂઈએ, જેથી આપણા બાપથી આપ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ંશવેલો જાળવી શક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2026-10-21T04:44:34Z</dcterms:created>
  <dcterms:modified xsi:type="dcterms:W3CDTF">2026-10-21T04:44:34Z</dcterms:modified>
  <dc:title>ઉત્પત્તિ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