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சிறைப்பட்டுப்போன இருபத்தைந்தாம் வருஷத்தின் ஆரம்பத்தில் முதலாம் மாதம் பத்தாந்தேதியாகிய அன்றே கர்த்தருடைய கை என்மேல் அமர்ந்தது, அவர் என்னை அவ்விடத்துக்குக் கொண்டுபோனார்; அப்பொழுது நகரம் அழிக்கப்பட்டுப் பதினாலு வருஷம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ஜன்னல்களுக்குச் சரியாக அதற்கும் அதின் மண்டபங்களுக்கும் ஜன்னல்கள் சுற்றிலும் இருந்தது; நீளம் ஐம்பது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தரிசனங்களில் அவர் என்னை இஸ்ரவேல் தேசத்துக்குக் கொண்டுபோய், என்னை மகா உயரமான ஒரு மலையின்மேல் நிறுத்தினார்; அதின்மேல் தெற்காக ஒரு நகரம் கட்டியிருக்கிறதுபோல் காண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ல் ஏறுகிறதற்கு ஏழு படிகளிருந்தது; அதற்கு முன்பாக அதின்மண்டபங்களும் இருந்தது, அதின் தூணாதாரங்களில் சித்திரிக்கப்பட்ட பேரீச்சமரங்களும் இந்தப் புறத்தில் ஒன்றும் அந்தப்புறத்தில் ஒன்றுமாக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அங்கே கொண்டுபோனார்; இதோ, அங்கே ஒரு புருஷன் இருந்தார்; அவருடைய தோற்றம் வெண்கலமாயிருந்தது; அவர் கையில் சணற்கயிறும் ஒரு அளவுகோலுமிருந்தது; அவர் வாசலிலே நி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ட்பிராகாரத்துக்கும் ஒரு வாசல் தென்திசைக்கு எதிராக, இருந்தது; தென்திசையிலுள்ள ஒரு வாசல்துவக்கி மற்ற வாசல்மட்டும் நூறுமுழமாக அள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ுருஷன் என்னை நோக்கி: மனுபுத்திரனே, நீ கண்ணாரப்பார்த்து, காதாரக் கேட்டு, நான் உனக்குக் காண்பிப்பதெல்லாவற்றின் மேலும் உன் மனதை வை; நான் உனக்கு அவைகளைக் காண்பிக்கும்படி நீ இங்கே கொண்டுவரப்பட்டாய்; நீ காண்பதையெல்லாம் இஸ்ரவேல் வம்சத்தாருக்குத் தெரிவி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 அவர் தெற்கு வாசலால் என்னை உட்பிராகாரத்துக்கு அழைத்துக்கொண்டுபோய், அந்த அளவுக்குச் சரியாகத் தெற்கு வாசலையும் அள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ின் அறைகளும், அதின் தூணாதாரங்களும், அதின் மண்டபங்களும், அந்த அளவுக்குச் சரியாக இருந்தது,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ஆலயத்துக்குப் புறம்பே சுற்றிலும் ஒரு மதில் இருந்தது; அந்தப் புருஷன் கையிலே ஆறுமுழ நீழமான ஒரு அளவுகோல் இருந்தது; ஒவ்வொரு முழமும் நமது கைமுழத்திலும் நாலுவிரற்கடை அதிகமானது; அவர் அந்த மதிலை அளந்தார்; அகலம் ஒரு கோலாகவும் உயரம் ஒரு கோலாகவ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ருபத்தைந்து முழ நீளமும் ஐந்துமுழ அகலமுமான மண்டபங்கள் சுற்றிலும் இருந்த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 அவர் கிழக்குமுக வாசலுக்கு வந்து, அதின் படிகளின்மேல் ஏறி, வாசற்படியை ஒரு கோல் அகலமாகவும், மறுவாசற்படியை ஒருகோல் அகலமாகவும் அள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ின் மண்டபங்கள் வெளிப்பிராகாரத்தில் இருந்தது; அதின் தூணாதாரங்களில் சித்திரிக்கப்பட்ட பேரீச்சமரங்களும் இருந்தது; அதில் ஏறுகிறதற்கு எட்டுப்படிகள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 கீழ்த்திசை வழியாய் என்னை உட்பிராகாரத்துக்கு அழைத்துக்கொண்டுபோய், அந்த அளவுக்குச் சரியாக அந்த வாசலையும் அள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அறைகளும் அதின் தூணாதாரங்களும் அதின் மண்டபங்களும் அந்த அளவுகளுக்குச் சரியாக இருந்தது; அதற்கும் அதின் மண்டபங்களுக்கும் ஜன்னல்கள் சுற்றில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வ்வொரு அறையும் ஒரு கோல் நீளமும் ஒரு கோல் அகலமுமாயிருந்தது, அறைவீடுகளுக்கு நடுவே ஐந்துமுழ இடம் விட்டிருந்தது; வாசலின் மண்டபத்தருகே உள்வாசற்படி ஒரு கோலளவ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ின் மண்டபங்கள் வெளிப்பிராகாரத்தில் இருந்தது; அதின் தூணாதாரங்களில் இந்தப்புறத்திலும் அந்தப்புறத்திலும் சித்திரிக்கப்பட்ட பேரீச்சமரங்களும் இ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ாசலின் மண்டபத்தையும் உள்ளே கோலளவாக அள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அவர் என்னை வடக்குவாசலுக்கு அழைத்துக்கொண்டுபோய், அந்த அளவுக்குச் சரியாய் அதின் வாசலை அள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ன் அறைகளும் அதின் தூணாதாரங்களும் அதின் மண்டபங்களும் அளக்கப்பட்டது; அதைச் சுற்றி ஜன்னல்களும் இருந்தது; நீளம் ஐம்பது முழமும் அகலம் இருபத்தைந்து முழமு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வாசலின் மண்டபத்தை எட்டுமுழமாகவும், அதின் தூணாதாரங்களை இரண்டு முழமாகவும் அளந்தார்; வாசலின் மண்டபம் உட்புறத்தில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ின் தூணாதாரங்கள் வெளிப்பிராகாரத்தில் இருந்தது; இந்தப் புறத்திலும் அந்தப்புறத்திலும் அதின் தூணாதாரங்களில் பேரீச்சமரங்களும் சித்திரிக்கப்பட்டிருந்தது; அதில் ஏறுகிறதற்கு எட்டுப் படிகள்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க்கெதிரான வாசலின் அறைகள் இந்தப்புறத்தில் மூன்றும் அந்தப்புறத்தில் மூன்றுமாயிருந்தது, அவைகள் மூன்றுக்கும் ஒரே அளவும், இந்தப்புறத்திலும் அந்தப்புறத்திலுமிருந்த தூணாதாரங்களுக்கு ஒரே அளவு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அறைகளும் அதின் கதவுகளும் வாசல்களின் தூணாதாரங்களுக்கு அருகில் இருந்தது; அங்கே தகனபலிகளைக் கழுவ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வாசலின் மண்டபத்திலே இந்தப்புறத்தில் இரண்டு பீடங்களும் அந்தப்புறத்தில் இரண்டு பீடங்களும் இருந்தது; அவைகளின்மேல் தகனபலியையும் பாவநிவாரண பலியையும் குற்றநிவாரண பலியையும் செலுத்துவ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வடக்குவாசலுக்குள் பிரவேசிக்கிறதற்கு ஏறிப்போகிற வெளிப்புறத்திலே இரண்டு பீடங்களும் வாசலின் மண்டபத்திலுள்ள மறுபுறத்திலே இரண்டுபீடங்களும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வாசல் நடையின் அகலத்தைப் பத்துமுழமாகவும், வாசலின் நீளத்தைப் பதின்மூன்று முழமாகவும் அள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ாசலின் அருகே இந்தப்புறத்தில் நாலு பீடங்களும், அந்தப்புறத்தில் நாலு பீடங்களும், ஆக எட்டுப்பீடங்கள் இருந்தது; அவைகளின்மேல் பலிகளைச் செலுத்த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றைகளுக்கு முன்னே இந்தப்புறத்தில் ஒரு முழ இடமும் அந்தப்புறத்தில் ஒரு முழ இடமும் இருந்தது; ஒவ்வொரு அறை இந்தப்புறத்தில் ஆறு முழமும் அந்தப்புறத்தில் ஆறுமுழமு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கனபலிக்குரிய நாலு பீடங்கள் வெட்டின கல்லாயிருந்தது; அவைகள் ஒன்றரை முழ நீளமும், ஒன்றரை முழ அகலமும், ஒரு முழ உயரமுமாயிருந்தது; அவைகளின்மேல் தகனபலிகளையும் மற்றப் பலிகளையும் செலுத்துகிற ஆயுதங்களை வைப்ப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நாலு விரற்கடையான முளைகள் உள்ளே சுற்றிலும் வரிசையாய் அடிக்கப்பட்டிருந்தது; செலுத்தும் பலிகளின் மாம்சம் பீடங்களின்மேல் வைக்கப்ப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ட்பிராகாரத்திலே உள்வாசலுக்குப் புறம்பாகச் சங்கீதக்காரரின் அறைவீடுகள் இருந்தது; அவைகளில் வடக்குவாசலின் பக்கமாக இருந்தவைகள் தென் திசைக்கு எதிராகவும், கிழக்குவாசலின் பக்கமாக இருந்த வேறொரு வரிசை வடதிசைக்கு எதிராகவும்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வாசலில் இருந்த அறையின் மெத்தையினின்று மற்ற அறையின் மெத்தைமட்டும் இருபத்தைந்துமுழமாக அளந்தார்; கதவுக்குக் கதவு நேராயிரு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ணாதாரங்களை அறுபது முழமாக அளந்தார்; இந்தத் தூணாதாரங்களின் அருகே சுற்றிலும் முன்வாசலின் முற்றம் இ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பின்பு அவர் என்னை நோக்கி: தன் திசைக்கு எதிராயிருக்கிற இந்த அறை ஆலயக்காவலைக் காக்கிற ஆசாரியர்களுடைய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வேச வாசலின் முகப்புத்துவக்கி உட்புறவாசல் மண்டபமுகப்புமட்டும் ஐம்பது முழமாயிருந்த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டதிசைக்கு எதிராயிருக்கிற அறையோ, பலிபீடத்தின் காவலைக் காக்கிற ஆசாரியர்களுடையது; இவர்கள் லேவியின் புத்திரரில் கர்த்தருக்கு ஆராதனை செய்கிறதற்காக அவரிடத்தில் சேருகிற சாதோக்கின் புத்திரர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பிராகாரத்தை நூறுமுழ நீளமாகவும் நூறுமுழ அகலமாகவும் அளந்தார், அது சதுரமாயிருந்தது; பலிபீடமோ ஆலயத்துக்கு முன்பாக இ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ாசலுக்கு உட்புறமாகச் சுற்றிலுமுள்ள அறைகளுக்கும் அவைகளின் தூணாதாரங்களுக்கும் ஒடுக்கமான ஜன்னல்கள் இருந்தது; மண்டபங்களிலும் அப்படியே இருந்தது; உட்புறமாய்ச் சுற்றிலும் அந்த ஜன்னல்களும் தூணாதாரங்களில் சித்திரிக்கப்பட்ட பேரீச்சமரங்களும் இருந்த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பு அவர் என்னை ஆலய மண்டபத்துக்கு அழைத்துக்கொண்டுபோய் மண்டபத்தின் தூணாதாரத்தை இந்தப்புறத்தில் ஐந்து முழமும் அந்தப்புறத்தில் ஐந்து முழமுமாக அளந்தார்; வாசலின் அகலம் இந்தப்புறம் மூன்றுமுழமும் அந்தப்புறம் மூன்றுமுழமுமாயிருந்த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என்னை வெளிப்பிராகாரத்துக்கு அழைத்துக்கொண்டுபோனார்; அங்கே அறைவீடுகளும், பிராகாரத்தின் சுற்றிலும் பதித்த தளவரிசையும் இருந்தது; அந்தத் தளவரிசையின்மேல் முப்பது அறைவீடுகள் இருந்த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மண்டபத்தின் நீளம் இருபதுமுழமும், அகலம் பதினொரு முழமுமாயிருந்தது; அதற்கு ஏறிப்போகிற படிகளும் இருந்தது; தூணாதாரங்களிலே இந்தப்புறத்தில் ஒரு தூணும் அந்தப்புறத்தில் ஒரு தூணும் இருந்த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லுக்குப் பக்கத்திலும் வாசல்களின் நீளத்துக்கு எதிரிலுமுள்ள அந்தத் தளவரிசை தாழ்வான தளவரிசையாயி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கீழ்வாசலின் முகப்புத்துவக்கி, உட்பிராகாரத்துப் புறமுகப்புமட்டுமுள்ள விசாலத்தை அளந்தார்; அது கிழக்கும் வடக்கும் நூறுமுழமாயி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ப்பிராகாரத்துக்கு அடுத்த வடதிசைக்கு எதிரான வாசலின் நீளத்தையும் அகலத்தையும் அளந்தா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இப்புறத்தில் மூன்று அறைகளும் அப்புறத்தில் மூன்று அறைகளும் இருந்தது; அதின் தூணாதாரங்களும் அதின் மண்டபங்களும் முதல் வாசலின் அளவுக்குச் சரியாயிருந்தது; அதின் நீளம் ஐம்பது முழமும், அகலம் இருபத்தைந்து முழமுமாயிருந்த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ஜன்னல்களும், அதின் மண்டபங்களும், அதின்மேல் சித்திரிக்கப்பட்ட பேரீச்சமரங்களும் கீழ்த்திசைக்கு எதிரான வாசலின் அளவுக்குச் சரியாயிருந்தது; அதில் ஏறுகிறதற்கு ஏழு படிகளிருந்தது; அதின் மண்டபங்கள் அவைகளுக்கு முன்னாக இருந்த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டதிசையிலும் கீழ்த்திசையிலுமுள்ள ஒவ்வொரு வாசலுக்கு எதிராக உட்பிராகாரத்துக்கும் வாசல்களிருந்தது; ஒரு வாசல்துவக்கி மற்ற வாசல்மட்டும் நூறு முழமாக அளந்தார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என்னைத் தென்திசைக்கு அழைத்துக்கொண்டுபோனார்; அங்கே தென்திசைக்கு எதிரான வாசல் இருந்த அதின் தூணாதாரங்களையும் அதின் மண்டபங்களையும் அதற்குரிய அளவின்படி அள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নির্বাসনে যাবার পঁচিশতম বছরের শুরুতে অর্থাত্‌ মাসের দশম দিনে প্রভুর শক্তি আমার উপর এল| এ হ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ীযরা জেরুশালেম অধিকার করার চৌদ্দ বছর পরের কথা| সেই দিন প্রভু দর্শনে আমাকে সেখানে ন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বেশ পথে ও তার বারান্দায অন্য প্রবেশ দ্বারগুলির মত জানালা ছিল| প্রবেশ পথটির মাপ দৈর্য়্ঘে 5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ও প্রস্থেথ 25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টি দর্শনে, ঈশ্বর আমাকে ইস্রায়েল দেশে বহন করে নিয়ে গিয়ে এক উঁচু পর্বতের কাছে নাম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পর্বতের ওপর আমার চোখের সামনে শহরের মত দেখতে একটি অট্টালিক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ই প্রবেশ দ্বারটির সামনে সাতটি ধাপ ছিল| এর বারান্দাটি ছিল প্রবেশ পথের ভেতরের দিক থেকে 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| দরজার পথের দুই ধারের দেওয়ালে খেজুর গাছের আকৃতি খোদাই কর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কে সেখানে নিয়ে গেলেন| সেখানে, ঘসা মাজা পিতলের মত চক্চক্ করছে এমন এক জন পুরুষকে দে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লোকটির হাতে মাপার জন্য ফিতে ও লাঠি ছিল| তিনি ফটকের ধারেই দাঁড়িয়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ভেতরের প্রাঙ্গণের দক্ষিণ দিকে একটি প্রবেশদ্বার ছিল| সেই পুরুষটি ভেতরের দিকের দেওয়ালের দরজা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র দিকের দেওয়ালের দরজা পর্য়ন্ত মাপলে তা দরজা থেকে দরজা পর্য়ন্ত 10 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পুরুষ আমায় বললেন, “হে মনুষ্যসন্তান, তোমার চোখ ও কান ব্যবহার কর| ঐসব জিনিসের দিকে দেখ ও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শোন| আমি তোমায় যা দেখাই তাতে মন দাও হ্কারণ তোমাকে ঐসব দেখাবার জন্যই এখানে আনা হয়েছে| তু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 তা অবশ্যই ইস্রায়েল পরিবারকে জানি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রপর সেই পুরুষটি দক্ষিণ দিকের প্রবেশদ্বার দিয়ে আমায় ভিতরের প্রাঙ্গণে আনল| সে এই প্রবেশ পথ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লে তা ভিতরের প্রাঙ্গণের আসার অন্য প্রবেশ দ্বারগুলির সমান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 লাগোযা ঘরগুলি, পাশের দেওয়াল এবং বারান্দার মাপ ও অন্য দরজাগুলির সমান হল| প্রবেশ পথ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র চারদিকেই জানালা ছিল| প্রবেশ পথটি দৈর্য়্ঘে 50 হাত ও প্রস্থেথ 25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একটা দেওয়াল দেখলাম যা মন্দিরের বাইরে মন্দিরকে চারধারে ঘিরে ছিল| সেই পুরুষটির হাতে ছিল মা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কাঠি| লম্বা হাতের মাপ অনুসারে তা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বারান্দাটি প্রস্থে 25 হাত ও দৈর্য়্ঘে 5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হাত লম্বা| পুরুষটি যখন দেওয়ালের প্রস্থ মাপলো তা এক মাপকাঠির সমান হল আর প্রাচীরের উচ্চতাও এ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পকাঠির সমান হল| 6 তারপর সেই পুরুষটি পূর্ব দিকের দরজার কাছে গিয়ে সিঁড়ি দিয়ে উপরে উঠে সেই দর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ের চওড়াটা মাপল, তা মাপে এক মাপকাঠ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বং এর বারান্দা ছিল দরজার পথের শেষে বাইরের প্রাঙ্গণের গায়ে| প্রবেশ পথের দুই পাশের দেওয়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জুর গাছের চিত্র খোদাই করা ছিল| আটটা সিঁড়ির ধাপ পার হলেই সেই দর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খন সেই পুরুষটি আমাকে পূর্ব দিকের ভিতরের প্রাঙ্গণে নিয়ে চলল| সে প্রবেশ দ্বারটি মাপলে তা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েশ দ্বারগুলির সমান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র ঘরগুলি, পাশের প্রাচীর ও বারান্দার মাপগুলি অন্য প্রবেশ দ্বারের সমান ছিল| প্রবেশ পথে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র চারদিকে অনেক জানালা ছিল| প্রবেশ পথটি লম্বায় 50 হাত ও চওড়ায় 25 হা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ক্ষীদের ঘরগুলি ছিল মাপে লম্বায় এক মাপকাঠি ও চওড়ায় এক মাপকাঠি| ঘরগুলির মধ্যের দেওয়াল চওড়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হাত ছিল| প্রবেশ পথের বারান্দার দিকের মুখটি যেটি মন্দিরের দিকে মুখ করে ছিল তাও প্রস্থে এক মাপ কাঠ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এবং প্রবেশ পথের শেষে ভিতরের প্রাঙ্গণেই ছিল এর বারান্দা| প্রবেশ পথের দুই পাশেই ছিল খোদাই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জুর গাছের আকৃতি| আটটি ধাপ পার হলেই সেই দরজায পৌঁছানো য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সেই পুরুষটি বারান্দাটি মাপ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তখন সেই পুরুষটি আমায় উত্তর দিকের প্রবেশদ্বারের দিকে নিয়ে চলল| সেটা মাপা হলে তার মাপ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গুলির সমান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 ঘরগুলি, পাশের দেওয়াল ও বারান্দার মাপগুলিও অন্য দ্বারগুলির সমান হল| প্রবেশ পথের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র চারধারে অনেক জানালা ছিল| প্রবেশ পথটি মাপে দৈর্য়্ঘে 50 হাত ও প্রস্থেথ 25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 লম্বায়8 হাত হল| পুরুষটি দরজার দুধারের দেওয়ালও মাপল| প্রত্যেক পাশের দেওয়াল চওড়ায় 2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টি মন্দিরের দিকে মুখ করে প্রবেশ পথের শেষ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এবং এর বারান্দাটি ছিল প্রবেশ পথের শেষে বাইরের প্রাঙ্গণের গায়ে| প্রবেশ পথের দুই পাশের দেওয়া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েজুর গাছের আকৃতি খোদাই করা ছিল| আটটি ধাপ পার হলেই সেই ফট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বেশ পথের দুইধারে তিনটি করে ছোট ছোট ঘর ছিল| প্রত্যেকটা ঘরের মাপ এক এবং তাদের প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লগুলোও মাপে এ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খানে একটি ঘর ছিল যার দরজা খুললে এই ফটকের বারান্দায এসে পড়ে| এই হল সেই জায়গা যেখানে যাজ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মবলির জন্য পশু ধো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ই বারান্দার দুই দিকে দরজার দুইধারে দুটি টেবিল ছিল| হোমবলি, পাপমোচন নৈবেদ্য, এবং অপরাধ মোচ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়ের জন্য পশুদের এই টেবিলেই হত্যা কর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এই বারান্দার বাইরে দরজার প্রতি পাশে দুটি করে টেবিল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ুরুষটি প্রবেশ পথের মুখটি মাপল| সেটা ছিল প্রস্থে 10 হাত এবং লম্বায় 13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সুতরাং ভিতরের দেওয়ালের দিকে চারটি টেবিল এবং বাইরের দেওয়ালের দিকে চারটে টেবিল- মোট আটটি টেব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জকরা নৈবেদ্য়ের নিমিত্তে পশু বলি দেবার জন্য ব্যবহার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ত্যেকটি ঘরের সামনে একটি নীচু প্রাচীর ছিল; সেই প্রাচীর দৈর্য়্ঘে ও প্রস্থেথ ছিল 1 হাত| ঘ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বর্গাকৃতি| প্রতিটি দেওয়াল ছিল 6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হোমবলির জন্যও পাথর কেটে তৈরী করা চারটি টেবিল ছিল| এই টেবিলগুলি মাপে 1.5 হাত লম্বা, 1.5 হাত চও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1 হাত উঁচু| এই টেবিলের উপরে হোমবলি ও অন্যান্য নৈবেদ্য নিমিত্ত পশু বলি দেবার যন্ত্রপাতিও রাখ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এই জায়গায় দেওয়ালের গায়ে মাংস ঝোলাবার জন্য তিন ইঞ্চি লম্বা আংটাসমূহ ছিল| উত্সর্গের মা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বিলগুলির ওপর রাখা হ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ভিতরের প্রাঙ্গণে যাজকদের জন্য দুটি ঘর ছিল|একটি উত্তর দিকের ফটকের পাশে দক্ষিণ দিকে মুখ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টি দক্ষিণ দিকে ফটকের পাশে উত্তর দিকে মুখ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ুরুষটি একটি ঘরের ছাদের কোণ থেকে অপর ঘরের ছাদের কোণ পর্য়ন্ত প্রবেশপথটি মাপলে তা মাপে 25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দরজা অপর দরজার বিপরী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ুরুষটি পাশের দেওয়ালগুলির প্রত্যেকটি পাশ, এমনকি গাড়ী-বারান্দার দুই ধারের দেওয়ালগুলিও মাপ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সমেত মাপ ছিল 6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সেই পুরুষটি আমায় বলল, “দক্ষিণ দিকে মুখ করে যে ঘরটি সেটি মন্দিরের চত্বরে সেবায রত যাজকদের জন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বাইরের দরজার ভিতরের ধার থেকে দূরের বারান্দার প্রান্তটি ছিল 5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কিন্তু উত্তর দিকে মুখ করা ঘরটি সেই সব যাজকদের জন্য যারা বেদীতে পরিচর্য়ার কাজ করে| যাজকরা লেব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গোষ্ঠীর কিন্তু যাজকদের এই দ্বিতীয় দল সদোকের উত্তরপুরুষ| তারাই একমাত্র যারা প্রভুর সেবার্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ি বেদীতে বয়ে নিয়ে যেতে পা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পুরুষটি ভিতরের প্রাঙ্গণটি মাপলে দেখা গেল তা এক প্রকৃত বর্গক্ষেত্র| দৈর্য়্ঘে তা 100 হাত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থেথও তা 100 হাত ছিল| বেদীটি মন্দিরের সামনে অবস্থি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সব কটি রক্ষীদের ঘরের ওপরে পাশের দিকে দেওয়ালে ও অলিন্দে ছোট ছোট জানালা ছিল| জানালাগুলির চও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টা রাস্তার দিকে মুখ করে ছিল| পাশের দিকের দেওয়ালগুলোতে এবং ঝুল বারান্দায খেজুর গাছের ছবি খোদ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অাঁকা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ারপর সেই ব্যক্তিটি আমায় মন্দিরের দক্ষিণ গাড়ী বারান্দায নিয়ে গিয়ে দুই ধারের দেওয়াল মাপ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পাশের দেওয়াল ছিল 5 হাত পুরু ও 3 হাত চওড়া| এবং তাদের মধ্যকার ব্যবধানের মাপ ছিল 14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পুরুষটি আমাকে বাইরের প্রাঙ্গণে নিয়ে গেল| আমি সেই প্রাঙ্গণের চারধারে ত্রিশটি ঘর ও পাথ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ঁধানো ভূমি দেখতে পেলাম| ঘরগুলি দেওয়ালের ধারে ও প্রস্তরে বাঁধানো ভূমির দিকে মুখ কর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বারান্দাটি প্রস্থেথ 20 হাত ও দৈর্য়্ঘে 12 হাত, দশ ধাপ সিঁড়ি উঠে গিয়েছিল বারান্দা পর্য়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ান্দার দুই পাশের দেওয়ালগুলির জন্য প্রতি দেওয়ালে একটি করে, মোট দুটি থাম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রজাটি লম্বায় যতখানি, প্রস্তরে বাঁধানো ভূমিটি প্রস্থে ততখানিই ছিল| পাথরে বাঁধা ভূমিটি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র ভেতরের দিকের শেষ পর্য়ন্ত বিস্তৃত ছিল| এটা ছিল নীচের শান বাঁধানো জায়গ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ুরুষটি নীচের প্রবেশ পথের ভেতরের দিক থেকে ভেতরের প্রাঙ্গনের বাইরেটা পর্য়ন্ত মাপলে তা মা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দিকে ও উত্তরে 100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, সেই পুরুষটি বাইরের প্রাঙ্গন ঘিরে যে দেওয়াল, সেই দেওয়ালের উত্তর দিকে যে ফটক ছিল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য়্ঘে ও প্রস্থেথ মাপ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ই প্রবেশ পথ তার দুপাশের তিনটে করে ঘর এবং তার বারান্দা সবই মেপে প্রথম দরজাটার মত হল| প্রবেশ পথ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ৈর্য়্ঘে 50 হাত ও প্রস্থে 25 হা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 জানালাগুলি, বারান্দা এবং খোদিত খেজুর গাছের চিত্রের মাপজোক সব আগের দরজার মতই ছিল| বাইরের দি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াতটি ধাপ সেই দরজার কাছে পৌঁছে দিত এবং এর বারান্দা ছিল প্রবেশ পথের ভিতরের দিকটার শেষ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াঙ্গণের উত্তর দিকের দরজা বরাবর ভিতরের প্রাঙ্গণে খাবার জন্য একটি দরজা ছিল| এ দরজা পূর্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র দরজার মতই ছিল| পুরুষটি ভেতরের দিকের দেওয়ালের দরজা থেকে বাইরের দিকের দেওয়ালের দরজা মাপল| দর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দরজার মাপ ছিল 100 হা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পুরুষটি আমাকে দক্ষিণের দিকের দেওয়ালে নিয়ে গেল| সেখানে আর একটি ফটক ছিল| পুরুষটি সেট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শের দেওয়ালগুলির ও বারান্দার মাপ নিল| এদের মাপ অন্য দরজাগুলির মাপের সমান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2026-10-21T10:24:57Z</dcterms:created>
  <dcterms:modified xsi:type="dcterms:W3CDTF">2026-10-21T10:24:57Z</dcterms:modified>
  <dc:title>যিহিষ্কেল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