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90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ன் இந்தப் பாடுகள் உ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யேசுவே காயங்கள் எ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கள் கால்களில் ஆணிகள் பா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ர காட்சியும் எ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ையில் பாவம் செய்ததால்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ரசினில் முள்முடி அறைந்தனர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த்தம் ஆறாக ஓடிடு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தயம் புழுவாக துடிக்கிற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யாகமாய் ஜீவனை ஈந்தத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ுகிறேன் எந்தன் இதயம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கமாய் சிலுவையில் தொங்கின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கத்தை தீர்த்திட வருகின்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6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2026-11-02T07:00:20Z</dcterms:created>
  <dcterms:modified xsi:type="dcterms:W3CDTF">2026-11-02T07:00:20Z</dcterms:modified>
  <dc:title>துதிப் பாடல்கள் : 961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