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டைய பெட்டி பெலிஸ்தரின் தேசத்தில் ஏழுமாதம் இருந்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ன்பு பெலிஸ்தர் பூஜாசாரிகளையும் குறிசொல்லுகிறவர்களையும் அழைப்பித்து: கர்த்தருடைய பெட்டியைப் பற்றி நாங்கள் என்ன செய்யவேண்டும்? அதை நாங்கள் எவ்விதமாய் அதின் ஸ்தானத்திற்கு அனுப்பிவிடலாம் என்று எங்களுக்குச் சொல்லுங்கள் என்றா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ன்பு பெலிஸ்தர் பூஜாசாரிகளையும் குறிசொல்லுகிறவர்களையும் அழைப்பித்து: கர்த்தருடைய பெட்டியைப் பற்றி நாங்கள் என்ன செய்யவேண்டும்? அதை நாங்கள் எவ்விதமாய் அதின் ஸ்தானத்திற்கு அனுப்பிவிடலாம் என்று எங்களுக்குச் சொல்லுங்கள் என்றா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இஸ்ரவேலின் தேவனுடைய பெட்டியை நீங்கள் அனுப்பினால், அதை வெறுமையாய் அனுப்பாமல், குற்றநிவாரண காணிக்கையை எவ்விதத்திலும் அவருக்குச் செலுத்தவேண்டும்; அப்பொழுது நீங்கள் சொஸ்தமடைகிறதும் அல்லாமல், அவருடைய கை உங்களை விடாதிருந்தமுகாந்தரம் இன்னது என்றும் உங்களுக்குத் தெரியவரும் என்றா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இஸ்ரவேலின் தேவனுடைய பெட்டியை நீங்கள் அனுப்பினால், அதை வெறுமையாய் அனுப்பாமல், குற்றநிவாரண காணிக்கையை எவ்விதத்திலும் அவருக்குச் செலுத்தவேண்டும்; அப்பொழுது நீங்கள் சொஸ்தமடைகிறதும் அல்லாமல், அவருடைய கை உங்களை விடாதிருந்தமுகாந்தரம் இன்னது என்றும் உங்களுக்குத் தெரியவரும் என்றா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இஸ்ரவேலின் தேவனுடைய பெட்டியை நீங்கள் அனுப்பினால், அதை வெறுமையாய் அனுப்பாமல், குற்றநிவாரண காணிக்கையை எவ்விதத்திலும் அவருக்குச் செலுத்தவேண்டும்; அப்பொழுது நீங்கள் சொஸ்தமடைகிறதும் அல்லாமல், அவருடைய கை உங்களை விடாதிருந்தமுகாந்தரம் இன்னது என்றும் உங்களுக்குத் தெரியவரும் என்றா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ர்கள்: குற்றநிவாரண காணிக்கையாக நாங்கள் அவருக்கு என்னத்தைச் செலுத்தவேண்டுமென்று கேட்டதற்கு, அவர்கள்: உங்களெல்லாருக்கும் உங்கள் அதிபதிகளுக்கும் ஒரே வாதையுண்டானபடியால், பெலிஸ்தருடைய அதிபதிகளின் இலக்கத்திற்குச் சரியாக மூலவியாதியின் சாயலானபடி செய்த ஐந்து பொன் சுரூபங்களும், பொன்னால் செய்த ஐந்து சுண்டெலிகளும் செலுத்தவேண்டு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ர்கள்: குற்றநிவாரண காணிக்கையாக நாங்கள் அவருக்கு என்னத்தைச் செலுத்தவேண்டுமென்று கேட்டதற்கு, அவர்கள்: உங்களெல்லாருக்கும் உங்கள் அதிபதிகளுக்கும் ஒரே வாதையுண்டானபடியால், பெலிஸ்தருடைய அதிபதிகளின் இலக்கத்திற்குச் சரியாக மூலவியாதியின் சாயலானபடி செய்த ஐந்து பொன் சுரூபங்களும், பொன்னால் செய்த ஐந்து சுண்டெலிகளும் செலுத்தவேண்டு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ர்கள்: குற்றநிவாரண காணிக்கையாக நாங்கள் அவருக்கு என்னத்தைச் செலுத்தவேண்டுமென்று கேட்டதற்கு, அவர்கள்: உங்களெல்லாருக்கும் உங்கள் அதிபதிகளுக்கும் ஒரே வாதையுண்டானபடியால், பெலிஸ்தருடைய அதிபதிகளின் இலக்கத்திற்குச் சரியாக மூலவியாதியின் சாயலானபடி செய்த ஐந்து பொன் சுரூபங்களும், பொன்னால் செய்த ஐந்து சுண்டெலிகளும் செலுத்தவேண்டு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கையால் உங்கள் மூலவியாதியின் சாயலான சுரூபங்களையும், உங்கள் தேசத்தைக் கெடுத்துப்போட்ட சுண்டெலிகளின் சாயலான சுரூபங்களையும் நீங்கள் உண்டுபண்ணி, இஸ்ரவேலின் தேவனுக்கு மகிமையைச் செலுத்துங்கள்; அப்பொழுது ஒருவேளை உங்கள் மேலும், உங்கள் தேவர்கள் மேலும், உங்கள் தேசத்தின் மேலும் இறங்கியிருக்கிற அவருடைய கை உங்களை விட்டு விலகு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கையால் உங்கள் மூலவியாதியின் சாயலான சுரூபங்களையும், உங்கள் தேசத்தைக் கெடுத்துப்போட்ட சுண்டெலிகளின் சாயலான சுரூபங்களையும் நீங்கள் உண்டுபண்ணி, இஸ்ரவேலின் தேவனுக்கு மகிமையைச் செலுத்துங்கள்; அப்பொழுது ஒருவேளை உங்கள் மேலும், உங்கள் தேவர்கள் மேலும், உங்கள் தேசத்தின் மேலும் இறங்கியிருக்கிற அவருடைய கை உங்களை விட்டு விலகு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கையால் உங்கள் மூலவியாதியின் சாயலான சுரூபங்களையும், உங்கள் தேசத்தைக் கெடுத்துப்போட்ட சுண்டெலிகளின் சாயலான சுரூபங்களையும் நீங்கள் உண்டுபண்ணி, இஸ்ரவேலின் தேவனுக்கு மகிமையைச் செலுத்துங்கள்; அப்பொழுது ஒருவேளை உங்கள் மேலும், உங்கள் தேவர்கள் மேலும், உங்கள் தேசத்தின் மேலும் இறங்கியிருக்கிற அவருடைய கை உங்களை விட்டு விலகு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கிப்தியரும் பார்வோனும் தங்கள் இருதயத்தைக் கடினப்படுத்தினது போல, நீங்கள் உங்கள் இருதயத்தைக் கடினப்படுத்துவானேன்? அவர்களை அவர் தீங்காய் வாதித்தபின்பு, ஜனங்களை அவர்கள் அனுப்பிவிட்டதும், அவர்கள் போய் விட்டதும் இல்லையோ?]]></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கிப்தியரும் பார்வோனும் தங்கள் இருதயத்தைக் கடினப்படுத்தினது போல, நீங்கள் உங்கள் இருதயத்தைக் கடினப்படுத்துவானேன்? அவர்களை அவர் தீங்காய் வாதித்தபின்பு, ஜனங்களை அவர்கள் அனுப்பிவிட்டதும், அவர்கள் போய் விட்டதும் இல்லையோ?]]></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நீங்கள் ஒரு புதுவண்டில் செய்து, நுகம்பூட்டாதிருக்கிற இரண்டு கறவைப்பசுக்களைப் பிடித்து, அவைகளை வண்டிலிலே கட்டி, அவைகளின் கன்றுக்குட்டிகளை அவைகளுக்குப் பின்னாகப் போகவிடாமல், வீட்டிலே கொண்டு வந்துவிட்டு,]]></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நீங்கள் ஒரு புதுவண்டில் செய்து, நுகம்பூட்டாதிருக்கிற இரண்டு கறவைப்பசுக்களைப் பிடித்து, அவைகளை வண்டிலிலே கட்டி, அவைகளின் கன்றுக்குட்டிகளை அவைகளுக்குப் பின்னாகப் போகவிடாமல், வீட்டிலே கொண்டு வந்துவிட்டு,]]></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ன்பு கர்த்தருடைய பெட்டியை எடுத்து, அதை வண்டிலின்மேல் வைத்து, நீங்கள் குற்ற நிவாரணகாணிக்கையாக அவருக்குச் செலுத்தும் பொன்னுருப்படிகளை அதின் பக்கத்தில் ஒரு சிறிய பெட்டியிலே வைத்து, அதை அனுப்பிவிடுங்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ன்பு கர்த்தருடைய பெட்டியை எடுத்து, அதை வண்டிலின்மேல் வைத்து, நீங்கள் குற்ற நிவாரணகாணிக்கையாக அவருக்குச் செலுத்தும் பொன்னுருப்படிகளை அதின் பக்கத்தில் ஒரு சிறிய பெட்டியிலே வைத்து, அதை அனுப்பிவிடுங்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பாருங்கள்; அது தன் எல்லைக்குப் போகிறவழியாய் பெத்ஷிமேசுக்குப் போனால், இந்தப் பெரிய தீங்கை நமக்குச் செய்தவர் அவர்தாமே என்று அறியலாம்; போகாதிருந்தால், அவருடைய கை நம்மைத் தொடாமல், அது தற்செயலாய் நமக்கு நேரிட்டது என்று அறிந்துகொள்ளலாம் என்றா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பாருங்கள்; அது தன் எல்லைக்குப் போகிறவழியாய் பெத்ஷிமேசுக்குப் போனால், இந்தப் பெரிய தீங்கை நமக்குச் செய்தவர் அவர்தாமே என்று அறியலாம்; போகாதிருந்தால், அவருடைய கை நம்மைத் தொடாமல், அது தற்செயலாய் நமக்கு நேரிட்டது என்று அறிந்துகொள்ளலாம் எ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பாருங்கள்; அது தன் எல்லைக்குப் போகிறவழியாய் பெத்ஷிமேசுக்குப் போனால், இந்தப் பெரிய தீங்கை நமக்குச் செய்தவர் அவர்தாமே என்று அறியலாம்; போகாதிருந்தால், அவருடைய கை நம்மைத் தொடாமல், அது தற்செயலாய் நமக்கு நேரிட்டது என்று அறிந்துகொள்ளலாம் என்றா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 மனுஷர் அப்படியே செய்து, இரண்டு கறவைப்பசுக்களைக் கொண்டு வந்து, அவைகளை வண்டிலிலே கட்டி, அவைகளின் கன்றுக்குட்டிகளை வீட்டிலே அடைத்துவைத்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டைய பெட்டியையும், பொன்னால் செய்த சுண்டெலிகளும் தங்கள் மூலவியாதியின் சாயலான சுரூபங்களும் வைத்திருக்கிற சிறிய பெட்டியையும், அந்த வண்டிலின்மேல் வைத்தா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அந்தப் பசுக்கள் பெத்ஷிமேசுக்குப் போகிற வழியிலே செவ்வையாய்ப் போய், வலது இடது பக்கமாய் விலகாமல், பெரும்பாதையான நேர்வழியாகக் கூப்பிட்டுக் கொண்டே நடந்தது; பெலிஸ்தரின் அதிபதிகள் பெத்ஷிமேசின் எல்லைமட்டும் அவைகளின் பிறகே போனா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அந்தப் பசுக்கள் பெத்ஷிமேசுக்குப் போகிற வழியிலே செவ்வையாய்ப் போய், வலது இடது பக்கமாய் விலகாமல், பெரும்பாதையான நேர்வழியாகக் கூப்பிட்டுக் கொண்டே நடந்தது; பெலிஸ்தரின் அதிபதிகள் பெத்ஷிமேசின் எல்லைமட்டும் அவைகளின் பிறகே போனா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த்ஷிமேசின் மனுஷர் பள்ளத்தாக்கிலே கோதுமை அறுப்பு அறுத்துக்கொண்டிருந்தார்கள்; அவர்கள் தங்கள் கண்களை ஏறெடுக்கும்போது, பெட்டியைக் கண்டு, அதைக் கண்டதினால் சந்தோஷப்பட்டா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த்ஷிமேசின் மனுஷர் பள்ளத்தாக்கிலே கோதுமை அறுப்பு அறுத்துக்கொண்டிருந்தார்கள்; அவர்கள் தங்கள் கண்களை ஏறெடுக்கும்போது, பெட்டியைக் கண்டு, அதைக் கண்டதினால் சந்தோஷப்பட்டா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த வண்டில் பெத்ஷிமேஸ் ஊரானாகிய யோசுவாவின் வயலில் வந்து, அங்கே நின்றது; அங்கே ஒரு பெரிய கல்லிருந்தது; அப்பொழுது வண்டிலின் மரங்களைப் பிளந்து, பசுக்களைக் கர்த்தருக்குச் சர்வாங்கதகனபலியாகச் செலுத்தினா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த வண்டில் பெத்ஷிமேஸ் ஊரானாகிய யோசுவாவின் வயலில் வந்து, அங்கே நின்றது; அங்கே ஒரு பெரிய கல்லிருந்தது; அப்பொழுது வண்டிலின் மரங்களைப் பிளந்து, பசுக்களைக் கர்த்தருக்குச் சர்வாங்கதகனபலியாகச் செலுத்தினா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லேவியர் கர்த்தருடைய பெட்டியையும், அதனோடிருந்த பொன்னுருப்படிகளுள்ள சிறிய பெட்டியையும் இறக்கி, அந்தப் பெரிய கல்லின்மேல் வைத்தார்கள்; பெத்ஷிமேசின் மனுஷர், அன்றைய தினம் கர்த்தருக்குச் சர்வாங்க தகனங்களைச் செலுத்திப் பலிகளை இட்டா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லேவியர் கர்த்தருடைய பெட்டியையும், அதனோடிருந்த பொன்னுருப்படிகளுள்ள சிறிய பெட்டியையும் இறக்கி, அந்தப் பெரிய கல்லின்மேல் வைத்தார்கள்; பெத்ஷிமேசின் மனுஷர், அன்றைய தினம் கர்த்தருக்குச் சர்வாங்க தகனங்களைச் செலுத்திப் பலிகளை இட்டா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பெலிஸ்தரின் ஐந்து அதிபதிகளும் இவைகளைக்கண்டு, அன்றைய தினம் எக்ரோனுக்குத் திரும்பிப் போனா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லிஸ்தர் குற்றநிவாரணத்திற்காக, கர்த்தருக்குச் செலுத்தின மூலவியாதியின் சாயலான பொன் சுரூபங்களாவன, அஸ்தோத்திற்காக ஒன்று, காசாவுக்காக ஒன்று, அஸ்கலோனுக்காக ஒன்று, காத்துக்காக ஒன்று, எக்ரோனுக்காக ஒன்று,]]></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லிஸ்தர் குற்றநிவாரணத்திற்காக, கர்த்தருக்குச் செலுத்தின மூலவியாதியின் சாயலான பொன் சுரூபங்களாவன, அஸ்தோத்திற்காக ஒன்று, காசாவுக்காக ஒன்று, அஸ்கலோனுக்காக ஒன்று, காத்துக்காக ஒன்று, எக்ரோனுக்காக ஒன்று,]]></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லிஸ்தர் குற்றநிவாரணத்திற்காக, கர்த்தருக்குச் செலுத்தின மூலவியாதியின் சாயலான பொன் சுரூபங்களாவன, அஸ்தோத்திற்காக ஒன்று, காசாவுக்காக ஒன்று, அஸ்கலோனுக்காக ஒன்று, காத்துக்காக ஒன்று, எக்ரோனுக்காக ஒன்று,]]></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ல் செய்த சுண்டெலிகளோவென்றால், அரணான பட்டணங்கள் துவக்கி நாட்டிலுள்ள கிராமங்கள்மட்டும், கர்த்தருடைய பெட்டியை வைத்த பெரிய கல் இருக்கிற ஆபேல்மட்டும், ஐந்து அதிபதிகளுக்கும் ஆதீனமாயிருக்கிற பெலிஸ்தருடைய சகல ஊர்களின் இலக்கத்திற்குச் சரியாயிருந்தது. அந்தக் கல் இந்நாள்வரைக்கும் பெத்ஷிமேஸ் ஊரானாகிய யோசுவாவின் வயலில் இருக்கிற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ல் செய்த சுண்டெலிகளோவென்றால், அரணான பட்டணங்கள் துவக்கி நாட்டிலுள்ள கிராமங்கள்மட்டும், கர்த்தருடைய பெட்டியை வைத்த பெரிய கல் இருக்கிற ஆபேல்மட்டும், ஐந்து அதிபதிகளுக்கும் ஆதீனமாயிருக்கிற பெலிஸ்தருடைய சகல ஊர்களின் இலக்கத்திற்குச் சரியாயிருந்தது. அந்தக் கல் இந்நாள்வரைக்கும் பெத்ஷிமேஸ் ஊரானாகிய யோசுவாவின் வயலில் இருக்கிற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ல் செய்த சுண்டெலிகளோவென்றால், அரணான பட்டணங்கள் துவக்கி நாட்டிலுள்ள கிராமங்கள்மட்டும், கர்த்தருடைய பெட்டியை வைத்த பெரிய கல் இருக்கிற ஆபேல்மட்டும், ஐந்து அதிபதிகளுக்கும் ஆதீனமாயிருக்கிற பெலிஸ்தருடைய சகல ஊர்களின் இலக்கத்திற்குச் சரியாயிருந்தது. அந்தக் கல் இந்நாள்வரைக்கும் பெத்ஷிமேஸ் ஊரானாகிய யோசுவாவின் வயலில் இருக்கிற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னாலும் பெத்ஷிமேசின் மனுஷர் கர்த்தருடைய பெட்டிக்குள் பார்த்தபடியினால், கர்த்தர் ஜனங்களில் ஐம்பதினாயிரத்து எழுபதுபேரை அடித்தார்; அப்பொழுது கர்த்தர் ஜனங்களைப் பெரிய சங்காரமாக அடித்ததினிமித்தம், ஜனங்கள் துக்கித்துக்கொண்டிருந்தா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னாலும் பெத்ஷிமேசின் மனுஷர் கர்த்தருடைய பெட்டிக்குள் பார்த்தபடியினால், கர்த்தர் ஜனங்களில் ஐம்பதினாயிரத்து எழுபதுபேரை அடித்தார்; அப்பொழுது கர்த்தர் ஜனங்களைப் பெரிய சங்காரமாக அடித்ததினிமித்தம், ஜனங்கள் துக்கித்துக்கொண்டிருந்தா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தப் பரிசுத்தமான தேவனாகிய கர்த்தருக்கு முன்பாக நிற்கத்தக்கவன் யார்? பெட்டி நம்மிடத்திலிருந்து யாரிடத்துக்குப் போகும் என்று பெத்ஷிமேசின் மனுஷர் சொ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தப் பரிசுத்தமான தேவனாகிய கர்த்தருக்கு முன்பாக நிற்கத்தக்கவன் யார்? பெட்டி நம்மிடத்திலிருந்து யாரிடத்துக்குப் போகும் என்று பெத்ஷிமேசின் மனுஷர் சொல்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யாத்யாரீமின் குடிகளுக்கு ஆட்களை அனுப்பி: பெலிஸ்தர் கர்த்தருடைய பெட்டியைத் திரும்ப அனுப்பினார்கள்; நீங்கள் வந்து, அதை உங்களிடத்துக்கு எடுத்துக்கொண்டு போங்கள் என்று சொல்லச்சொன்னா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யாத்யாரீமின் குடிகளுக்கு ஆட்களை அனுப்பி: பெலிஸ்தர் கர்த்தருடைய பெட்டியைத் திரும்ப அனுப்பினார்கள்; நீங்கள் வந்து, அதை உங்களிடத்துக்கு எடுத்துக்கொண்டு போங்கள் என்று சொல்லச்சொன்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14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సమూయేలు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యహోవా మందసము ఏడు నెలలు ఫిలిష్తీయుల దేశమందుండిన తరువా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ఫిలిష్తీయుల యాజకులను శకు నము చూచువారిని పిలువనంపించియెహోవా మందస మును ఏమి చేయుదుము? ఏమి చే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వస్థలమునకు దానిని పంపుదుమో తెలియజెప్పుడ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వారుఇశ్రాయేలీయుల దేవుని మందసమును పంపివేయ నుద్దేశించినయెడల ఊరకయే పంపక, యే విధముచేతనైనను ఆయనకు అ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ధార్థమైన అర్పణము చెల్లించి పంపవలెను. అప్పుడు మీరు స్వస్థతనొంది ఆయన హస్తము మీ మీదనుండి యెందు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య్యబడక యుండెనో మీరు తెలిసికొందు ర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ఫలిష్తీయులుమనము ఆయనకు చెల్లింపవలసిన అపరాధార్థమైన అర్పణమేదని వారినడుగగా వారుమీ అందరిమీదను 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ర్దారులందరి మీదను ఉన్నతెగులు ఒక్కటే గనుక, ఫిలిష్తీయుల సర్దారుల లెక్క చొప్పున అయిదు బంగారపు గడ్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పములను, అయిదు బంగారపు పందికొక్కులను చెల్లిం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కాబట్టి మీకు కలిగిన గడ్డలుగాను భూమిని పాడుచేయు పంది కొక్కులుగాను నిరూపించబడిన గడ్డలను చుంచు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సి పంపించి ఇశ్రాయేలీయుల దేవునికి మహిమను చెల్లింప వలెను. అప్పుడు మీ మీదను మీ దేవతలమీదను 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భూమిమీదను భారముగా నున్న తన హస్తమును ఆయన తీసివేయును కాబో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ఐగుప్తీయులును ఫరోయును తమ హృదయములను కఠినపరచుకొనినట్లు మీ హృద యములను మీరెందుకు కఠినపరచుకొం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యన వారిలో అద్భుతకార్యములను చేయగా వారు ఈ జనులను పోనిచ్చిరి; ఇశ్రాయేలీయులు వెళ్లిపోయిరి గ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కాబట్టి మీరు క్రొత్త బండి ఒకటి చేయించి, కాడిమోయని పాడి ఆవులను రెంటిని తోలితెచ్చి బండికి క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టి దూడలను వాటి దగ్గరనుండి యింటికి తో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యెహోవా మందసమును ఆ బండిమీద ఎత్తి, అపరా ధార్థముగా ఆయనకు మీరు అర్పింపవలసిన బంగారపు వస్తువులను 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క్కనే చిన్న పెట్టెలో ఉంచి అది మార్గమున పోవునట్లుగా విడిచిపెట్టు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అది బేత్షెమెషుకు పోవు మార్గమున బడి యీ దేశపు సరిహద్దు దాటిన యెడల ఆయనే యీ గొప్పకీడు మనకు చేసె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లిసి కొనవచ్చును; ఆ మార్గమున పోనియెడల ఆయన మనలను మొత్తలేదనియు, మన అదృష్టవశముచేతనే అది మ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భవించెననియు తెలిసికొందు మ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వారు ఆలా గున రెండు పాడి ఆవులను తోలితెచ్చి బండికి కట్టి వాటి దూడలను ఇంటిలోపల పె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యెహోవా మందసమును బంగారు గడ్డలును పందికొక్కు రూపములును గల ఆ చిన్న పెట్టెను బండిమీద ఎత్త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ఆ ఆవులు రాజ మార్గమునబడి చక్కగా పోవుచు అరచుచు, బేత్షెమెషు మార్గమున నడిచెను. ఫిలిష్తీయు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ర్దారులు వాటి వెంబ డియే బేత్షెమెషు సరిహద్దు వరకు 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బేత్షెమెషువారు లోయలో తమ గోధుమచేలను కోయుచుండిరి; వారు కన్నులెత్తి చూడగా మందసము వారికి కన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ని చూచి వారు సంతోషిం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ఆ బండి బేత్షెమెషు వాడైన యెహోషువయొక్క పొలములోనికి వచ్చి అక్కడనున్న ఒక పెద్ద రాతిదగ్గర నిలువ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 బండి యొక్క కఱ్ఱలను చీల్చి ఆవులను యెహోవాకు దహన బలిగా అర్పిం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లేవీయులు యెహోవా మందసమును బంగారపు వస్తువులుగల ఆ చిన్న పెట్టెను దించి ఆ పెద్ద రాతిమీద ఉంచగా, 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మున బేత్షెమెషువారు యెహోవాకు దహనబలులను అర్పించి బలులను వధిం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ఫిలిష్తీయుల సర్దారులు అయిదుగురు అంతవరకు చూచి నాడే ఎక్రోనునకు తిరిగి వెళ్లి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అపరాధార్థమైన అర్పణగా ఫిలిష్తీయులు చెల్లించిన బంగారపు గడ్డలు ఏవనగా, అష్డోదువారి నిమిత్తము ఒక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జావారి నిమిత్తము ఒకటి, అష్కెలోను వారి నిమిత్తము ఒకటి, గాతువారి నిమిత్తము ఒకటి, ఎక్రోను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మిత్తము ఒక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ప్రాకారముగల పట్టణములవారేమి పొలములోని గ్రామములవారేమి ఫిలిష్తీయుల అయిదుగురు సర్దారు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ణములన్నిటి లెక్క చొప్పున బంగారపు పంది కొక్కులను అర్పించిరి. వారు యెహోవా మందసమును దిం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ద్దరాయి దీనికి సాక్ష్యము. నేటివరకు ఆ రాయి బేత్షెమెషు వాడైన యెహోషువయొక్క పొలములో ను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బేత్షెమెషువారు యెహోవా మందసమును తెరచి చూడగా దేవుడు వారిని హతముచేసి ఆ జనులలో ఏబది వే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డెబ్బదిమందిని మొత్తెను. యెహోవా గొప్ప దెబ్బతో అనేకులను మొత్తగా జనులు దుఃఖా క్రాంతులై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అప్పుడు బేత్షెమెషువారు పరిశుద్ధదేవుడైన యెహోవా సన్నిధిని ఎవరు నిలువగలరు? మనయొద్దనుండి ఆ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వరియొద్దకు పోవలెనని చె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కిర్యత్యారీము కాపురస్థులకు దూతలను పంపిఫిలిష్తీయులు యెహోవా మందసమును మరల తీసికొని వచ్చిరి; మీ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 మీ దాపునకు దానిని తీసికొని పోవలెనని వర్తమానము పంపి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సమూయేలు : 6]]></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2026-10-20T02:58:55Z</dcterms:created>
  <dcterms:modified xsi:type="dcterms:W3CDTF">2026-10-20T02:58:55Z</dcterms:modified>
  <dc:title>1 సమూయేలు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