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செய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உயர்த்து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செய்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து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ே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கள் செய்பவரே-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மானவரே உயர்வை தரு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ைக் கா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ருதய வாஞ்சைகளை நிறைவே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பவரே என் ஆத்தும நேச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அன்பு தெய்வ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2026-10-23T11:17:34Z</dcterms:created>
  <dcterms:modified xsi:type="dcterms:W3CDTF">2026-10-23T11:17:34Z</dcterms:modified>
  <dc:title>துதிப் பாடல்கள் : 268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