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ராஜரிகம்பண்ணுகிறார்; பூமி பூரிப்பாகி திரளான தீவுகள் மகிழக்கடவ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ேகமும் மந்தாரமும் அவரைச் சூழ்ந்திருக்கிறது; நீதியும் நியாயமும் அவருடைய சிங்காசனத்தின் ஆதார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க்கினி அவருக்கு முன்சென்று, சுற்றிலும் இருக்கிற அவருடைய சத்துருக்களைச் சுட்டெரி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ுடைய மின்னல்கள் பூச்சக்கரத்தைப் பிரகாசிப்பித்தது; பூமி அதைக் கண்டு அதிர்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ின் பிரசன்னத்தினால் பர்வதங்கள் மெழுகுபோல உருகிற்று, சர்வ பூமியினுடைய ஆண்டவரின் பிரசன்னத்தினாலேயே உருகிப்போய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ானங்கள் அவருடைய நீதியை வெளிப்படுத்துகிறது, சகல ஜனங்களும் அவருடைய மகிமையைக் காண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ொரூபங்களை வணங்கி, விக்கிரகங்களைப்பற்றிப் பெருமைபாராட்டுகிற யாவரும் வெட்கப்பட்டுப் போவார்களாக; தேவர்களே, நீங்களெல்லாரும் அவரைத் தொழுதுகொள்ள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ொரூபங்களை வணங்கி, விக்கிரகங்களைப்பற்றிப் பெருமைபாராட்டுகிற யாவரும் வெட்கப்பட்டுப் போவார்களாக; தேவர்களே, நீங்களெல்லாரும் அவரைத் தொழுதுகொள்ள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யோன் கேட்டு மகிழ்ந்தது; கர்த்தாவே, உம்முடைய நியாயத்தீர்ப்புகளினிமித்தம் யூதாவின் குமாரத்திகள் களிகூர்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யோன் கேட்டு மகிழ்ந்தது; கர்த்தாவே, உம்முடைய நியாயத்தீர்ப்புகளினிமித்தம் யூதாவின் குமாரத்திகள் களிகூர்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பூமி முழுவதுக்கும் நீர் உன்னதமானவர்; எல்லா தேவர்களிலும் நீரே மிகவும் உயர்ந்தவ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ில் அன்புகூருகிறவர்களே, தீமையை வெறுத்துவிடுங்கள்; அவர் தம்முடைய பரிசுத்தவான்களின் ஆத்துமாக்களைக் காப்பாற்றி, துன்மார்க்கரின் கைக்கு அவர்களைத் தப்புவி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ில் அன்புகூருகிறவர்களே, தீமையை வெறுத்துவிடுங்கள்; அவர் தம்முடைய பரிசுத்தவான்களின் ஆத்துமாக்களைக் காப்பாற்றி, துன்மார்க்கரின் கைக்கு அவர்களைத் தப்புவி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திமானுக்காக வெளிச்சமும், செம்மையான இருதயத்தாருக்காக மகிழ்ச்சியும் விதைக்கப்பட்ட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திமான்களே, கர்த்தருக்குள் மகிழ்ந்து, அவருடைய பரிசுத்தத்தின் நினைவுகூருதலைக் கொண்டாட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ು ಆಳುತ್ತಾನೆ; ಭೂಮಿಯು ಉಲ್ಲಾಸಪಡಲಿ; ದ್ವೀಪಗಳ ಸಮೂಹವು ಸಂತೋ ಷ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ೇಘಗಳೂ ಕಾರ್ಗತ್ತಲೂ ಆತನ ಸುತ್ತಲು ಅವೆ; ನೀತಿಯೂ ನ್ಯಾಯವೂ ಆತನ ಸಿಂಹಾಸನದ ಸ್ಥಳ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ಬೆಂಕಿಯು ಆತನ ಮುಂದೆ ಹೋಗಿ ಆತನ ವೈರಿಗಳನ್ನು ಸುತ್ತಲೂ ದಹಿಸ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ತನ ಮಿಂಚುಗಳು ಲೋಕವನ್ನು ಬೆಳಗಿಸುತ್ತವೆ; ಭೂಮಿಯು ನೋಡಿ, ನಡುಗ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 ಸನ್ನಿಧಿಯಲ್ಲಿ ಸಮಸ್ತ ಭೂಮಿಯು ಕರ್ತನ ಮುಂದೆ ಬೆಟ್ಟಗಳು ಮೇಣದ ಹಾಗೆ ಕರಗ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ಕಾಶಗಳು ಆತನ ನೀತಿಯನ್ನು ತಿಳಿಸುತ್ತವೆ; ಎಲ್ಲಾ ಜನಗಳು ಆತನ ಘನವನ್ನು ನೋಡ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ೆತ್ತಿದ ವಿಗ್ರಹಗಳನ್ನು ಸೇವಿಸಿ, ವಿಗ್ರಹಗಳಲ್ಲಿ ಹೆಮ್ಮೆಪಡುವ ವರೆಲ್ಲರು ನಾಚಿಕೆಪಡಲಿ; ಎಲ್ಲಾ ದೇವರುಗಳೇ, ಆ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ರಾಧ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ಚೀಯೋನ್‌ ಇದನ್ನು ಕೇಳಿ ಸಂತೋಷಿಸಿತು. ಓ ಕರ್ತನೇ, ನಿನ್ನ ನ್ಯಾಯಗಳ ನಿಮಿತ್ತ ಯೆಹೂದದ ಕುಮಾರ್ತೆ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ಲ್ಲಾಸ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ರ್ತನೇ, ನೀನು ಸಮಸ್ತ ಭೂಮಿಯ ಮೇಲೆ ಮಹೋನ್ನತನಾಗಿದ್ದೀ; ಎಲ್ಲಾ ದೇವರುಗಳ ಮೇಲೆ ಬಹಳವಾಗಿ ಹೆಚ್ಚಿಸಲ್ಪಟ್ಟ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ರ್ತನನ್ನು ಪ್ರೀತಿಮಾಡುವವರು ಕೆಟ್ಟದ್ದನ್ನು ಹಗೆ ಮಾಡುವರು; ಆತನು ತನ್ನ ಪರಿಶುದ್ಧರ ಪ್ರಾಣ ಗಳನ್ನು ಕಾಪ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ುಷ್ಟರ ಕೈಯೊಳಗಿಂದ ಅವರನ್ನು ಬಿಡ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ಬೆಳಕು ನೀತಿವಂತನಿಗೋಸ್ಕರವೂ ಸಂತೋಷವು ಯಥಾರ್ಥ ಹೃದಯದವರಿಗೋಸ್ಕರವೂ ಬಿತ್ತಲ್ಪಟ್ಟ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ೀತಿವಂತರೇ, ಕರ್ತನಲ್ಲಿ ಸಂತೋ ಷಿಸಿರಿ; ಆತನ ಪರಿಶುದ್ಧತ್ವವನ್ನು ಜ್ಞಾಪಕಮಾಡಿ ಕೊಂಡ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2026-10-21T06:37:34Z</dcterms:created>
  <dcterms:modified xsi:type="dcterms:W3CDTF">2026-10-21T06:37:34Z</dcterms:modified>
  <dc:title>ಕೀರ್ತನೆಗಳು : 97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