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presProps" Target="presProps.xml"/>
  <Relationship Id="rId27" Type="http://schemas.openxmlformats.org/officeDocument/2006/relationships/viewProps" Target="viewProps.xml"/>
  <Relationship Id="rId2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யே வேறொரு இடத்திலும்: நீர் மெல்கிசேதேக்கின் முறைமையின்படி, என்றென்றைக்கும் ஆசாரியராயிருக்கிறீர் என்று சொல்லியிர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மாம்சத்திலிருந்த நாட்களில், தம்மை மரணத்தினின்று இரட்சிக்க வல்லமையுள்ளவரை நோக்கி, பலத்த சத்தத்தோடும் கண்ணீரோடும் விண்ணப்பம்பண்ணி, வேண்டுதல்செய்து, தமக்கு உண்டான பயபக்தியினிமித்தம் கேட்கப்ப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மாம்சத்திலிருந்த நாட்களில், தம்மை மரணத்தினின்று இரட்சிக்க வல்லமையுள்ளவரை நோக்கி, பலத்த சத்தத்தோடும் கண்ணீரோடும் விண்ணப்பம்பண்ணி, வேண்டுதல்செய்து, தமக்கு உண்டான பயபக்தியினிமித்தம் கேட்கப்பட்டு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 குமாரனாயிருந்தும் பட்டபாடுகளினாலே கீழ்ப்படிதலைக் கற்றுக்கொண்டு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ாம் பூரணரானபின்பு, தமக்குக் கீழ்ப்படிகிற யாவரும் நித்திய இரட்சிப்பை அடைவதற்குக் காரணரா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ெல்கிசேதேக்கின் முறைமையின்படியான பிரதான ஆசாரியர் என்று தேவனாலே நாமம் தரிக்கப்ப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த மெல்கிசேதேக்கைப்பற்றி நாம் விஸ்தாரமாய்ப் பேசலாம்; நீங்கள் கேள்வியில் மந்தமுள்ளவர்களானபடியால், அதை விளங்கப்பண்ணுகிறது அரிதாயிரு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ந்த மெல்கிசேதேக்கைப்பற்றி நாம் விஸ்தாரமாய்ப் பேசலாம்; நீங்கள் கேள்வியில் மந்தமுள்ளவர்களானபடியால், அதை விளங்கப்பண்ணுகிறது அரிதாய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ாலத்தைப் பார்த்தால், போதகராயிருக்கவேண்டிய உங்களுக்கு தேவனுடைய வாக்கியங்களின் மூல உபதேசங்களை மறுபடியும் உபதேசிக்கவேண்டியதாயிருக்கிறது; நீங்கள் பலமான ஆகாரத்தையல்ல, பாலை உண்ணத்தக்கவர்களான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ாலத்தைப் பார்த்தால், போதகராயிருக்கவேண்டிய உங்களுக்கு தேவனுடைய வாக்கியங்களின் மூல உபதேசங்களை மறுபடியும் உபதேசிக்கவேண்டியதாயிருக்கிறது; நீங்கள் பலமான ஆகாரத்தையல்ல, பாலை உண்ணத்தக்கவர்களான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மனுஷரால் தெரிந்துகொள்ளப்பட்ட எந்தப் பிரதான ஆசாரியனும் பாவங்களுக்காகக் காணிக்கைகளையும் பலிகளையும் செலுத்தும்படி, மனுஷருக்காக தேவகாரியங்களைப்பற்றி நியமிக்கப்படுகி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ாலத்தைப் பார்த்தால், போதகராயிருக்கவேண்டிய உங்களுக்கு தேவனுடைய வாக்கியங்களின் மூல உபதேசங்களை மறுபடியும் உபதேசிக்கவேண்டியதாயிருக்கிறது; நீங்கள் பலமான ஆகாரத்தையல்ல, பாலை உண்ணத்தக்கவர்களான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ாலுண்கிறவன் குழந்தையாயிருக்கிறபடியினாலே நீதியின் வசனத்தில் பழக்கமில்லாதவனாயிருக்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லமான ஆகாரமானது நன்மை தீமையின்னதென்று பயிற்சியினால் பகுத்தறியத்தக்கதாக முயற்சிசெய்யும் ஞானேந்திரியங்களையுடையவர்களாகிய பூரண வயதுள்ளவர்களுக்கே த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லமான ஆகாரமானது நன்மை தீமையின்னதென்று பயிற்சியினால் பகுத்தறியத்தக்கதாக முயற்சிசெய்யும் ஞானேந்திரியங்களையுடையவர்களாகிய பூரண வயதுள்ளவர்களுக்கே த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மனுஷரால் தெரிந்துகொள்ளப்பட்ட எந்தப் பிரதான ஆசாரியனும் பாவங்களுக்காகக் காணிக்கைகளையும் பலிகளையும் செலுத்தும்படி, மனுஷருக்காக தேவகாரியங்களைப்பற்றி நியமிக்கப்படு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னும் பலவீனமுள்ளவனானபடியினாலே அறியாதவர்களுக்கும் நெறிதப்பிப்போனவர்களுக்கும் இரங்கத்தக்கவனாயிருக்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னும் பலவீனமுள்ளவனானபடியினாலே அறியாதவர்களுக்கும் நெறிதப்பிப்போனவர்களுக்கும் இரங்கத்தக்கவனாயிருக்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ிமித்தம் அவன் ஜனங்களுடைய பாவங்களுக்காகப் பலியிடவேண்டியதுபோல, தன்னுடைய பாவங்களுக்காகவும் பலியிடவேண்டியத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, ஆரோனைப்போல தேவனால் அழைக்கப்பட்டாலொழிய, ஒருவனும் இந்தக் கனமான ஊழியத்துக்குத் தானாய் ஏற்படுகிறதி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ப்படியே கிறிஸ்துவும் பிரதான ஆசாரியராகிறதற்குத் தம்மைத்தாமே உயர்த்தவில்லை; நீர் என்னுடைய குமாரன், இன்று நான் உம்மை ஜெநிப்பித்தேன் என்று அவரோடே சொன்னவரே அவரை உயர்த்த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்தப்படியே கிறிஸ்துவும் பிரதான ஆசாரியராகிறதற்குத் தம்மைத்தாமே உயர்த்தவில்லை; நீர் என்னுடைய குமாரன், இன்று நான் உம்மை ஜெநிப்பித்தேன் என்று அவரோடே சொன்னவரே அவரை உயர்த்தி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s he says also in another place, You are a priest for ever after the order of Melchisedec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o in the days of his flesh, when he had offered up prayers and supplications with strong cry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ears unto him that was able to save him from death, and was heard in that he fea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ough he were a Son, yet learned he obedience by the things which he suffer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being made perfect, he became the author of eternal salvation unto all them that obey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Called of God an high priest after the order of Melchisedec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Of whom we have many things to say, and hard to be uttered, seeing all of you are du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when for the time all of you ought to be teachers, all of you have need that one teach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which be the first principles of the oracles of God; and are become such as have need of mil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every high priest taken from among men is ordained for men in things pertaining to God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not of strong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every one that uses milk is unskillful in the word of righteousness: for he is a ba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ut strong food belongs to them that are of full age, even those who by reason of use have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ses exercised to discern both good and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may offer both gifts and sacrifices for si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can have compassion on the ignorant, and on them that are out of the way; for that he him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is compassed with infirm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y reason hereof he ought, as for the people, so also for himself, to offer fo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no man takes this honour unto himself, but he that is called of God, as was Aa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also Christ glorified not himself to be made an high priest; but he that said unto him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my Son, to day have I begotte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2026-06-03T11:35:56Z</dcterms:created>
  <dcterms:modified xsi:type="dcterms:W3CDTF">2026-06-03T11:35:56Z</dcterms:modified>
  <dc:title>எபிரெயர்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