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ிமித்தம் அவன் ஜனங்களுடைய பாவங்களுக்காகப் பலியிடவேண்டியதுபோல, தன்னுடைய பாவங்களுக்காகவும் பலியிடவேண்டியதா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, ஆரோனைப்போல தேவனால் அழைக்கப்பட்டாலொழிய, ஒருவனும் இந்தக் கனமான ஊழியத்துக்குத் தானாய் ஏற்படுகிறத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, ஆரோனைப்போல தேவனால் அழைக்கப்பட்டாலொழிய, ஒருவனும் இந்தக் கனமான ஊழியத்துக்குத் தானாய் ஏற்படுகிறத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படியே கிறிஸ்துவும் பிரதான ஆசாரியராகிறதற்குத் தம்மைத்தாமே உயர்த்தவில்லை; நீர் என்னுடைய குமாரன், இன்று நான் உம்மை ஜெநிப்பித்தேன் என்று அவரோடே சொன்னவரே அவரை உயர்த்த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படியே கிறிஸ்துவும் பிரதான ஆசாரியராகிறதற்குத் தம்மைத்தாமே உயர்த்தவில்லை; நீர் என்னுடைய குமாரன், இன்று நான் உம்மை ஜெநிப்பித்தேன் என்று அவரோடே சொன்னவரே அவரை உயர்த்த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படியே கிறிஸ்துவும் பிரதான ஆசாரியராகிறதற்குத் தம்மைத்தாமே உயர்த்தவில்லை; நீர் என்னுடைய குமாரன், இன்று நான் உம்மை ஜெநிப்பித்தேன் என்று அவரோடே சொன்னவரே அவரை உயர்த்த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வேறொரு இடத்திலும்: நீர் மெல்கிசேதேக்கின் முறைமையின்படி, என்றென்றைக்கும் ஆசாரியராயிருக்கிறீர் என்று சொல்லி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மாம்சத்திலிருந்த நாட்களில், தம்மை மரணத்தினின்று இரட்சிக்க வல்லமையுள்ளவரை நோக்கி, பலத்த சத்தத்தோடும் கண்ணீரோடும் விண்ணப்பம்பண்ணி, வேண்டுதல்செய்து, தமக்கு உண்டான பயபக்தியினிமித்தம் கேட்கப்பட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மாம்சத்திலிருந்த நாட்களில், தம்மை மரணத்தினின்று இரட்சிக்க வல்லமையுள்ளவரை நோக்கி, பலத்த சத்தத்தோடும் கண்ணீரோடும் விண்ணப்பம்பண்ணி, வேண்டுதல்செய்து, தமக்கு உண்டான பயபக்தியினிமித்தம் கேட்கப்பட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மாம்சத்திலிருந்த நாட்களில், தம்மை மரணத்தினின்று இரட்சிக்க வல்லமையுள்ளவரை நோக்கி, பலத்த சத்தத்தோடும் கண்ணீரோடும் விண்ணப்பம்பண்ணி, வேண்டுதல்செய்து, தமக்கு உண்டான பயபக்தியினிமித்தம் கேட்கப்பட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லமான ஆகாரமானது நன்மை தீமையின்னதென்று பயிற்சியினால் பகுத்தறியத்தக்கதாக முயற்சிசெய்யும் ஞானேந்திரியங்களையுடையவர்களாகிய பூரண வயதுள்ளவர்களுக்கே த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குமாரனாயிருந்தும் பட்டபாடுகளினாலே கீழ்ப்படிதலைக் கற்றுக்கொண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ம் பூரணரானபின்பு, தமக்குக் கீழ்ப்படிகிற யாவரும் நித்திய இரட்சிப்பை அடைவதற்குக் காரணராக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ம் பூரணரானபின்பு, தமக்குக் கீழ்ப்படிகிற யாவரும் நித்திய இரட்சிப்பை அடைவதற்குக் காரணராக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ெல்கிசேதேக்கின் முறைமையின்படியான பிரதான ஆசாரியர் என்று தேவனாலே நாமம் தரிக்கப்பட்ட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 மெல்கிசேதேக்கைப்பற்றி நாம் விஸ்தாரமாய்ப் பேசலாம்; நீங்கள் கேள்வியில் மந்தமுள்ளவர்களானபடியால், அதை விளங்கப்பண்ணுகிறது அரித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 மெல்கிசேதேக்கைப்பற்றி நாம் விஸ்தாரமாய்ப் பேசலாம்; நீங்கள் கேள்வியில் மந்தமுள்ளவர்களானபடியால், அதை விளங்கப்பண்ணுகிறது அரித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லத்தைப் பார்த்தால், போதகராயிருக்கவேண்டிய உங்களுக்கு தேவனுடைய வாக்கியங்களின் மூல உபதேசங்களை மறுபடியும் உபதேசிக்கவேண்டியதாயிருக்கிறது; நீங்கள் பலமான ஆகாரத்தையல்ல, பாலை உண்ணத்தக்கவர்களான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லத்தைப் பார்த்தால், போதகராயிருக்கவேண்டிய உங்களுக்கு தேவனுடைய வாக்கியங்களின் மூல உபதேசங்களை மறுபடியும் உபதேசிக்கவேண்டியதாயிருக்கிறது; நீங்கள் பலமான ஆகாரத்தையல்ல, பாலை உண்ணத்தக்கவர்களான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ாலுண்கிறவன் குழந்தையாயிருக்கிறபடியினாலே நீதியின் வசனத்தில் பழக்கமில்லாதவனாயிருக்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ாலுண்கிறவன் குழந்தையாயிருக்கிறபடியினாலே நீதியின் வசனத்தில் பழக்கமில்லாதவனாயிருக்கி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லமான ஆகாரமானது நன்மை தீமையின்னதென்று பயிற்சியினால் பகுத்தறியத்தக்கதாக முயற்சிசெய்யும் ஞானேந்திரியங்களையுடையவர்களாகிய பூரண வயதுள்ளவர்களுக்கே த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மனுஷரால் தெரிந்துகொள்ளப்பட்ட எந்தப் பிரதான ஆசாரியனும் பாவங்களுக்காகக் காணிக்கைகளையும் பலிகளையும் செலுத்தும்படி, மனுஷருக்காக தேவகாரியங்களைப்பற்றி நியமிக்கப்படு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மனுஷரால் தெரிந்துகொள்ளப்பட்ட எந்தப் பிரதான ஆசாரியனும் பாவங்களுக்காகக் காணிக்கைகளையும் பலிகளையும் செலுத்தும்படி, மனுஷருக்காக தேவகாரியங்களைப்பற்றி நியமிக்கப்படு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மனுஷரால் தெரிந்துகொள்ளப்பட்ட எந்தப் பிரதான ஆசாரியனும் பாவங்களுக்காகக் காணிக்கைகளையும் பலிகளையும் செலுத்தும்படி, மனுஷருக்காக தேவகாரியங்களைப்பற்றி நியமிக்கப்படு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ும் பலவீனமுள்ளவனானபடியினாலே அறியாதவர்களுக்கும் நெறிதப்பிப்போனவர்களுக்கும் இரங்கத்தக்கவனாயிருக்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ும் பலவீனமுள்ளவனானபடியினாலே அறியாதவர்களுக்கும் நெறிதப்பிப்போனவர்களுக்கும் இரங்கத்தக்கவனாயிருக்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ிமித்தம் அவன் ஜனங்களுடைய பாவங்களுக்காகப் பலியிடவேண்டியதுபோல, தன்னுடைய பாவங்களுக்காகவும் பலியிடவேண்டியத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ি উত্‌সর্গ করতে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মহাযাজক হওয়া সম্মানের বিষয়, আর কেউই নিজের ইচ্ছানুসারে এই মহাযাজকের সম্মানজনক পদ নি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রোণকে য়েমন এই কাজের জন্য ঈশ্বর ডেকেছিলেন, তেমনি প্রত্যেক মহাযাজককে ঈশ্বরই ডাক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থাটা খ্রীষ্টের বেলায়ও প্রয়োজ্য৷ খ্রীষ্ট মহাযাজক হয়ে গৌরব দেবার জন্য নিজেকে মনোনীত করেন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ঈশ্বরই খ্রীষ্টকে মনোনীত করেছেন৷ ঈশ্বর খ্রীষ্টকে বলেছিলেন,‘তুমি আমার পুত্র, আজ আমি তোমার পি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াম৷’ গীতসংহিতা 2: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র অন্য গীতে ঈশ্বর বললেন, ‘তুমি মল্কীষেদকেরমতো চিরকালের জন্য মহাযাজক হলে৷’গীতসংহিতা 110: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খ্রীষ্ট যখন এ জগতে ছিলেন তখন সাহায্যের জন্য তিনি ঈশ্বরের কাছে প্রার্থনা করেছিলেন৷ ঈশ্বরই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র হাত থেকে রক্ষা করতে সমর্থ আর যীশু ঈশ্বরের নিকট প্রবল আর্তনাদ ও অশ্রুজলের সঙ্গে প্রার্থ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৷ ঈশ্বরের ইচ্ছার প্রতি তাঁর নম্রতা ও বাধ্যতার জন্য ঈশ্বর যীশুর প্রার্থনার উত্তর দ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শক্ত খাবার তাদেরই জন্য যাঁরা শিশুর মতো আচরণ করে না এবং আত্মায় পরিপক্ক৷ নিজেদের শি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ীশু ঈশ্বরের পুত্র হওয়া সত্ত্বেও দুঃখভোগ করেছিলেন ও দুঃখভোগের মধ্য দিয়ে বাধ্যতা শিখ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ইভাবে যীশু মহাযাজকরূপে পূর্ণতা লাভ করলেন; আর তাই তাঁর বাধ্য সকলের জন্য তিনি হলেন চিরকা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ত্রাণের পথ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 এইজন্যে তাঁকে মল্কীষেদকের মত মহাযাজক বলে ঘোষণা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ই বিষয়ে আমাদের অনেক কিছু বলার আছে; কিন্তু তোমাদের কাছে তার অর্থ ব্যাখ্যা করা কঠিন, কারণ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বুঝতে চেষ্টা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তদিনে তোমাদের শিক্ষক হওয়া উচিত ছিল; কিন্তু এটা বোধ হয় প্রযোজনীয় য়ে তোমাদের ঈশ্বরের বাণ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থমিক বিষয়গুলি কেউ শেখায়৷ কোন শক্ত খাবার নয়, তোমাদের প্রযোজন দুধে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যার দুধের প্রযোজন সে তো শিশু৷ সেই ব্যক্তির ধার্মিকতার বিষয়ে য়ে শিক্ষা আছে সে সম্পর্কে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ভিজ্ঞতা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ও তা অভ্য়াস করে তারা ভাল মন্দের বিচার করতে শিখ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ত্যেক ইহুদী মহাযাজককে মানুষের ভেতর থেকে মনোনীত করা হয়৷ ঈশ্বর বিষয়ে লোকদের যা করণীয় সেই কাজ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 করার জন্য যাজককে নিযোগ করা হয়৷ সেই যাজক লোকদের পাপের প্রায়শ্চিত্তের জন্য ঈশ্বরের উদ্দেশ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হার ও বলি উত্‌সর্গ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অন্যান্য লোকদের মতো মহাযাজকও দুর্বল৷ তিনি অপর মানুষের অজ্ঞতা ও বিচ্য়ুতি থাকলেও তাদের সঙ্গে নর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তে সমর্থ য়েহেতু তিনিও অন্যান্য লোকদের মতো নিজের দুর্বলতার দ্বারা বেষ্টি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মহাযাজক মানুষের পাপের জন্য য়ে বলি উত্‌সর্গ করেন তার সাথে নিজে দুর্বল বলে নিজের পাপের জন্যও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2026-07-31T16:35:24Z</dcterms:created>
  <dcterms:modified xsi:type="dcterms:W3CDTF">2026-07-31T16:35:24Z</dcterms:modified>
  <dc:title>எபிரெயர்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