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மவேல் மிஸ்பாலிலிருந்து சிறைப்பிடித்துக்கொண்டுபோன ஜனங்களெல்லாம் பின்னிட்டுத் திரும்பி, கரேயாவின் குமாரனாகிய யோகனானிடத்தில் வந்துவி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ெத்தானியாவின் குமாரனாகிய இஸ்மவேலோ, எட்டுப்பேரோடுங்கூட யோகனானின் கைக்குத் தப்பி, அம்மோன் புத்திரரிடத்தில்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ெதலியாவைக் கொன்ற பின்பு, மறுநாளிலே அதை ஒருவரும் இன்னும் அறியாதிருக்கையில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નથાન્યાનો પુત્ર ઇશ્માએલે જે સર્વ ભૂંડા કાર્યો કર્યા હતાં, તે વિષે કારેઆહના પુત્ર યોહાન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સૈન્યના સર્વ અધિકારીઓ, જે તેની સાથે હતા તેઓએ સાંભળ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પોતાના સર્વ માણસોને લઇને ઇશ્માએલની પાછળ તેની સાથે યુદ્ધ કરવા માટે ગયા. તેઓએ ગિબયોન પાસ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ા જળસમૂહ પાસે તેને પકડી પા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ઇશ્માએલે જેમને મિસ્પાહ ખાતે કેદ પકડ્યા હતા તે બધા માણસો યોહાનાન અને તેની સાથેના સૈનાનાય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ને પ્રસન્ન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ઇશ્માએલ જે બધા લોકોને મિસ્પાહ પાસે બંધક બનાવીને લઇ ગયો હતો તેઓ પાછા ફરીને યોહાનાનની સાથ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ઇસ્માએલ આઠ માણસો સાથે છટકી ગયો અને આમ્મોનના પ્રદેશમાં ભાગ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ગદાલ્યાને મારી નાખ્યાં પછી ઇશ્માએલ જે પુરુષો, સ્ત્રીઓ, બાળકો અને અધિકારીઓને, ગિબયોનથી લઇ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 તે સર્વ બાકી રહેલા લોકોને પછી યોહાનાન અને તેના સૈન્યના અધિકારીઓ પોતાની સાથે લ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ત્યાંથી બાબિલવાસીઓથી બચવા મિસર જવા નીકળ્યાં અને માર્ગમાં તેમણે બેથલેહેમ પાસે કિમ્હામ આગ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કામ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ઓને ડર લાગતો હતો કે હવે તે સમાચાર બાબિલ પહોંચશે ત્યારે તેઓ શું કરશે. કારણ કે બાબિલના રાજ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દાલ્યાને પસંદ કરીને નીમ્યો હતો અને ઇશ્માએલે ગદાલ્યાને માર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લીશામાનો પુત્ર નથાન્યાનો પુત્ર ઇશ્માએલ રાજવી કુટુંબનો સભ્ય અને રાજાના મુખ્ય અધિકારીઓમાંનો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ે દશ માણસો સાથે મિસ્પાહ ખાતે અહીકામના પુત્ર ગદાલ્યાને મળવા આવ્યો. ગદાલ્યાએ તેઓને ભોજન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ંત્રણ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્યારે તેઓ ભોજન લઇ રહ્યા હતાં ત્યારે ઇશ્માએલ તથા તેની સાથેના દશ માણસો એકદમ ઊઠયા અને પોતાની તર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ંચીને ગદાલ્યાને માર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શ્માએલે ત્યાં મિસ્પાહમાં ગદાલ્યા સાથે હાજર રહેલા યહૂદિયાના બધાં માણસોને અને ખાલ્દીઓના યોદ્ધા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મા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ીજા દિવસે, આ વાતની કોઇને ખબર પડે તે પહેલ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ખેમ, શીલોહ તથા સમરૂનમાંથી એંસી માણસો યહોવાની ભકિત કરવા માટે મંદિરમાં આવ્યા. તેઓએ પોતાની દાઢ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ંડાવેલી હતી તથા પોતાનાં કપડા ફાડ્યાં હતાં, અને પોતાના શરીરો પર ઘા કર્યા હતા. તેઓ અર્પણો તથા ધૂ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ઇને આ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નથાન્યાનો પુત્ર ઇશ્માએલ રડતો રડતો તેમને મળવા મિસ્પાહથી નીકળ્યો, જ્યારે તેઓને મળ્યો ત્યાર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અરે, આવો, અહીકામના પુત્ર ગદાલ્યાને મળવા ચાલો, અને શું થયું છે તે જુ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બધા શહેરની મધ્યમાં પહોંચ્યા પછી ઇશ્માએલ તથા તેના માણસોએ દશ માણસો સિવાય સર્વને મારી નાખ્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 મૃતદેહોને ટાંકામાં ફેંક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તેઓમાંના દશ માણસોએ ઇશ્માએલને કહ્યું, “અમને મારી ન નાખશો. અમારી પાસે ઘઉં, જવ, તેલ અને મ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તરોમાં સંતાડેલા છે.” આથી તેણે તેમને જીવતા રહેવા દીધા અને તેમના સાથીઓ ભેગા મારી ન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ઇશ્માએલે મૃતદેહોને જે ટાંકામાં નાખી દીધા તે ઘણું મોટું હતું. આસા રાજાએ ઇસ્રાએલના રાજા બાઅશ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ષણ મેળવવા મિસ્પાહના નગરને કિલ્લેબંધ કર્યું ત્યારે તે બંધાવ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બાદ ઇશ્માએલ રાજકુમારીઓને તથા બાકી રહેલા લોકોને બંધકો તરીકે લઇ ગયો. જેઓને રક્ષક ટૂકડ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દાર નબૂઝારઅદાને અહીકામના પુત્ર ગદાલ્યાના તાબામાં સોપ્યાં હતાં. એ સર્વને લઇને તે આમ્મોન તરફ આગ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2026-10-20T05:23:15Z</dcterms:created>
  <dcterms:modified xsi:type="dcterms:W3CDTF">2026-10-20T05:23:15Z</dcterms:modified>
  <dc:title>યિર્મેયા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